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093FC3-2790-B267-C352-7BB32AE93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D72579-F49D-3974-6E7B-D27C473EC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062F14-F876-E756-3B6A-89ED58636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504C-48BA-40EC-9D80-091007BE7682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4D813F-0F30-ED12-4D71-F008F53EB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D93772-60DD-6E52-A25B-AB0EC2CE4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37AC-5311-4AD1-BDE1-79C0B612E2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55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9E34E5-4B97-EC2C-7F51-B086883A9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B4F0A77-E77E-B120-6F90-9330E30D6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B04FE3-E321-A3F2-68DD-D98CA9B7A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504C-48BA-40EC-9D80-091007BE7682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CC57B9-2AB3-A7B3-BDEC-5EFF9CE57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2F3B23-09F8-B278-D8DE-5A8C1415F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37AC-5311-4AD1-BDE1-79C0B612E2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263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0C9B7D2-414E-7F4E-0A68-5023F09B76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5E2D3D8-896F-6BF5-084B-965B4BC1E1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76631E-0AEE-FD33-7FD2-A45AF08CA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504C-48BA-40EC-9D80-091007BE7682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D191D2-AD51-F34A-7BA3-97990EFFE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29762A-44C9-1C0B-CFD0-DD9048498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37AC-5311-4AD1-BDE1-79C0B612E2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62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8CB1AB-7093-A577-1251-282181040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7B74B4-3F8D-2FDC-E99F-FECB2D93E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11D035F-F454-FBE2-EBAB-FE86D599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504C-48BA-40EC-9D80-091007BE7682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74BB85-B884-E485-5707-DF4D75D84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F3D09-5B51-8DED-E15F-E5311E7B7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37AC-5311-4AD1-BDE1-79C0B612E2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46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BABFF4-0DDB-4FE2-2DB3-1912EAB7F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BEB18D-4F83-3C2B-9E48-5790FDC4E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AFC02B-8337-8165-9AF2-9E71105DE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504C-48BA-40EC-9D80-091007BE7682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AFC7C6-CA04-C933-9BC4-60CB0BBBB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3CC7D5-DB53-D6E5-D6BF-0C1333366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37AC-5311-4AD1-BDE1-79C0B612E2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0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7DD228-C8A5-3F37-B006-5C96DF047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494C2A-4303-BACC-2E58-BBEDBF5B3C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5BBE739-64CC-8E3C-A85C-3C9DC93CA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7F43EE6-C62C-62D4-2077-25B78586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504C-48BA-40EC-9D80-091007BE7682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94D6D8A-6842-C6EF-A983-644E34444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B27AA2-8896-A740-7A76-F9CFD1743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37AC-5311-4AD1-BDE1-79C0B612E2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53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6224F9-0A3F-A318-2132-D2E5C2FE3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011062-0A10-2AAA-258F-1D1B77095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81BD6CF-69F8-916E-A9C8-9FF4586FF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E5D2822-953C-E628-36DE-A0827F4ED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508AA8E-2382-D18D-A718-9DF551BEA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3ED2F59-87F7-ED8D-6CA9-64C771388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504C-48BA-40EC-9D80-091007BE7682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6F1D6E6-C479-74A7-780D-0A22EC6D9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F708BC6-896D-5396-71B7-B67E87C55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37AC-5311-4AD1-BDE1-79C0B612E2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180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64E6AD-998B-6C93-8BDA-239E70C5C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8B79206-5A2D-8494-6A19-0663404B3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504C-48BA-40EC-9D80-091007BE7682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C3722C0-8DEB-26F0-B43D-45685FB1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4392051-23B9-22C9-FE3A-5C1F75BC6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37AC-5311-4AD1-BDE1-79C0B612E2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96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752A500-68A4-A416-E17D-992E342B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504C-48BA-40EC-9D80-091007BE7682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4DDC897-9EC5-F954-C521-3051F024A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FB7BA37-9C79-2140-4B38-88459073A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37AC-5311-4AD1-BDE1-79C0B612E2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975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F3A37-EF32-EDA6-F533-9450DE1D1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6F543B-79AB-E052-0B3C-9B63D8B87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923DBD1-2C0D-7E97-ECAF-1FFC772A2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AC8420E-CDF5-65A5-E329-E38CE78FA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504C-48BA-40EC-9D80-091007BE7682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80D83D-C8D9-E8F8-65E8-89F120746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ED1603-E281-1C12-FB8F-940950262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37AC-5311-4AD1-BDE1-79C0B612E2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295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08AC4A-8029-0020-B6BF-D4383B0AA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8CB1B1B-9B34-0138-39B6-B15E8F4792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CFC575-EE8E-1EA0-1995-B50C7C4B2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4B63602-EF79-5E87-B10D-3F9337920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D504C-48BA-40EC-9D80-091007BE7682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DE949E6-1154-D40E-59B9-B1B676920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1D2852D-6388-A375-256B-C628D619C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37AC-5311-4AD1-BDE1-79C0B612E2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56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05923C7-8B04-E620-E4B8-DFB590539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5A5235-2D42-8408-43F5-8DE2F6A29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7B778F-71C7-2C37-5DF0-084E496E20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D504C-48BA-40EC-9D80-091007BE7682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46E1D6-DF4E-649B-EE98-98AC5E1A41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FA1929-D2F6-57CB-F1C1-61E43DF858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D37AC-5311-4AD1-BDE1-79C0B612E2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452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4AB541-DFCD-65A1-E80E-5857800F0D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Desenvolvimento e gestão de pessoas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141057-EA65-D7F1-952A-55A5191F6F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Nova agenda para a reforma administrativa</a:t>
            </a:r>
          </a:p>
          <a:p>
            <a:endParaRPr lang="pt-BR" dirty="0"/>
          </a:p>
          <a:p>
            <a:r>
              <a:rPr lang="pt-BR" dirty="0" err="1"/>
              <a:t>Fonacate</a:t>
            </a:r>
            <a:r>
              <a:rPr lang="pt-BR" dirty="0"/>
              <a:t> / Servir Brasil</a:t>
            </a:r>
          </a:p>
          <a:p>
            <a:endParaRPr lang="pt-BR" dirty="0"/>
          </a:p>
          <a:p>
            <a:r>
              <a:rPr lang="pt-BR" dirty="0"/>
              <a:t>Brasília, 19/09/23</a:t>
            </a:r>
          </a:p>
        </p:txBody>
      </p:sp>
    </p:spTree>
    <p:extLst>
      <p:ext uri="{BB962C8B-B14F-4D97-AF65-F5344CB8AC3E}">
        <p14:creationId xmlns:p14="http://schemas.microsoft.com/office/powerpoint/2010/main" val="249799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230E4-946A-D9A7-BFEC-71F7A9624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Pontos de partida...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9BE269-622D-844B-34CF-AE4E390D8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Estudos de implementação de políticas públicas</a:t>
            </a:r>
          </a:p>
          <a:p>
            <a:endParaRPr lang="pt-BR" dirty="0"/>
          </a:p>
          <a:p>
            <a:r>
              <a:rPr lang="pt-BR" dirty="0"/>
              <a:t>Heterogeneidade do Estado e dos trabalhos no interior das organizações públicas</a:t>
            </a:r>
          </a:p>
          <a:p>
            <a:endParaRPr lang="pt-BR" dirty="0"/>
          </a:p>
          <a:p>
            <a:r>
              <a:rPr lang="pt-BR" dirty="0"/>
              <a:t>Incerteza e problemas complexos </a:t>
            </a:r>
            <a:r>
              <a:rPr lang="pt-BR" i="1" dirty="0"/>
              <a:t>versus</a:t>
            </a:r>
            <a:r>
              <a:rPr lang="pt-BR" dirty="0"/>
              <a:t> funções já bem codificadas e rotinizadas</a:t>
            </a:r>
          </a:p>
          <a:p>
            <a:endParaRPr lang="pt-BR" dirty="0"/>
          </a:p>
          <a:p>
            <a:r>
              <a:rPr lang="pt-BR" dirty="0"/>
              <a:t>Conciliar objetivos de controle e aprendizado/inovação (“</a:t>
            </a:r>
            <a:r>
              <a:rPr lang="pt-BR" i="1" dirty="0" err="1"/>
              <a:t>learning</a:t>
            </a:r>
            <a:r>
              <a:rPr lang="pt-BR" i="1" dirty="0"/>
              <a:t> </a:t>
            </a:r>
            <a:r>
              <a:rPr lang="pt-BR" i="1" dirty="0" err="1"/>
              <a:t>by</a:t>
            </a:r>
            <a:r>
              <a:rPr lang="pt-BR" i="1" dirty="0"/>
              <a:t> </a:t>
            </a:r>
            <a:r>
              <a:rPr lang="pt-BR" i="1" dirty="0" err="1"/>
              <a:t>monitoring</a:t>
            </a:r>
            <a:r>
              <a:rPr lang="pt-BR" dirty="0"/>
              <a:t>”)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785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059497D-3D4C-E8CF-F199-C7686D53E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2364" y="0"/>
            <a:ext cx="6807200" cy="6841931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EB14C456-A7C9-DE61-DAF9-9B904FF73BD1}"/>
              </a:ext>
            </a:extLst>
          </p:cNvPr>
          <p:cNvSpPr txBox="1"/>
          <p:nvPr/>
        </p:nvSpPr>
        <p:spPr>
          <a:xfrm>
            <a:off x="212436" y="164010"/>
            <a:ext cx="65301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0" u="none" strike="noStrike" baseline="0" dirty="0">
                <a:solidFill>
                  <a:srgbClr val="000000"/>
                </a:solidFill>
                <a:latin typeface="UnitSlabPro-Bold"/>
              </a:rPr>
              <a:t>Relações entre processos de trabalho e resultados finais para avaliação do desempenho.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50710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F2DB2C7-3179-D8F0-09F9-805BF38D4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0660" y="0"/>
            <a:ext cx="8611340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F214F96A-B45C-AD89-2471-EA3E6FE30271}"/>
              </a:ext>
            </a:extLst>
          </p:cNvPr>
          <p:cNvSpPr txBox="1"/>
          <p:nvPr/>
        </p:nvSpPr>
        <p:spPr>
          <a:xfrm>
            <a:off x="345458" y="152271"/>
            <a:ext cx="28909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0000"/>
                </a:solidFill>
                <a:latin typeface="UnitSlabPro-Bold"/>
              </a:rPr>
              <a:t>D</a:t>
            </a:r>
            <a:r>
              <a:rPr lang="pt-BR" sz="2800" b="1" i="0" u="none" strike="noStrike" baseline="0" dirty="0">
                <a:solidFill>
                  <a:srgbClr val="000000"/>
                </a:solidFill>
                <a:latin typeface="UnitSlabPro-Bold"/>
              </a:rPr>
              <a:t>uas abordagens sobre avaliação de desempenho em burocracias complexas...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59860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E9EF5E-42B4-F819-A2DD-EA02CEDC1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Ecologia de controles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D33635-B6B3-4229-7138-4B6FF283C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Para além dos mecanismos estritamente formais:</a:t>
            </a:r>
          </a:p>
          <a:p>
            <a:pPr lvl="1"/>
            <a:r>
              <a:rPr lang="pt-BR" dirty="0"/>
              <a:t>Participação social</a:t>
            </a:r>
          </a:p>
          <a:p>
            <a:pPr lvl="1"/>
            <a:r>
              <a:rPr lang="pt-BR" dirty="0"/>
              <a:t>Articulações institucionais e parcerias</a:t>
            </a:r>
          </a:p>
          <a:p>
            <a:pPr lvl="1"/>
            <a:r>
              <a:rPr lang="pt-BR" dirty="0"/>
              <a:t>Pertencimentos a grupos profissionais e ocupacionais (reputação)</a:t>
            </a:r>
          </a:p>
          <a:p>
            <a:pPr lvl="1"/>
            <a:r>
              <a:rPr lang="pt-BR" dirty="0"/>
              <a:t>Estima perante os pares</a:t>
            </a:r>
          </a:p>
          <a:p>
            <a:pPr lvl="1"/>
            <a:r>
              <a:rPr lang="pt-BR" dirty="0"/>
              <a:t>Difusão de boas práticas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54217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119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Desenvolvimento e gestão de pessoas </vt:lpstr>
      <vt:lpstr>Pontos de partida...</vt:lpstr>
      <vt:lpstr>Apresentação do PowerPoint</vt:lpstr>
      <vt:lpstr>Apresentação do PowerPoint</vt:lpstr>
      <vt:lpstr>Ecologia de controles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Desenvolvimento e gestão de pessoas </dc:title>
  <dc:creator>Roberto Rocha Coelho Pires</dc:creator>
  <cp:lastModifiedBy>Roberto Rocha Coelho Pires</cp:lastModifiedBy>
  <cp:revision>2</cp:revision>
  <dcterms:created xsi:type="dcterms:W3CDTF">2023-09-18T22:11:30Z</dcterms:created>
  <dcterms:modified xsi:type="dcterms:W3CDTF">2023-09-19T17:16:41Z</dcterms:modified>
</cp:coreProperties>
</file>