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17"/>
  </p:notesMasterIdLst>
  <p:sldIdLst>
    <p:sldId id="256" r:id="rId2"/>
    <p:sldId id="259" r:id="rId3"/>
    <p:sldId id="261" r:id="rId4"/>
    <p:sldId id="297" r:id="rId5"/>
    <p:sldId id="300" r:id="rId6"/>
    <p:sldId id="299" r:id="rId7"/>
    <p:sldId id="301" r:id="rId8"/>
    <p:sldId id="302" r:id="rId9"/>
    <p:sldId id="303" r:id="rId10"/>
    <p:sldId id="298" r:id="rId11"/>
    <p:sldId id="260" r:id="rId12"/>
    <p:sldId id="262" r:id="rId13"/>
    <p:sldId id="304" r:id="rId14"/>
    <p:sldId id="305" r:id="rId15"/>
    <p:sldId id="306" r:id="rId16"/>
  </p:sldIdLst>
  <p:sldSz cx="9144000" cy="5143500" type="screen16x9"/>
  <p:notesSz cx="6858000" cy="9144000"/>
  <p:embeddedFontLst>
    <p:embeddedFont>
      <p:font typeface="Asap" pitchFamily="2" charset="77"/>
      <p:regular r:id="rId18"/>
      <p:bold r:id="rId18"/>
      <p:italic r:id="rId19"/>
      <p:boldItalic r:id="rId19"/>
    </p:embeddedFont>
    <p:embeddedFont>
      <p:font typeface="Montserrat" pitchFamily="2" charset="77"/>
      <p:regular r:id="rId20"/>
      <p:bold r:id="rId21"/>
      <p:italic r:id="rId22"/>
      <p:boldItalic r:id="rId23"/>
    </p:embeddedFont>
    <p:embeddedFont>
      <p:font typeface="Nunito Light" pitchFamily="2" charset="77"/>
      <p:regular r:id="rId24"/>
      <p:italic r:id="rId25"/>
    </p:embeddedFont>
    <p:embeddedFont>
      <p:font typeface="Raleway" pitchFamily="2" charset="77"/>
      <p:regular r:id="rId26"/>
      <p:bold r:id="rId27"/>
      <p:italic r:id="rId28"/>
      <p:boldItalic r:id="rId29"/>
    </p:embeddedFont>
    <p:embeddedFont>
      <p:font typeface="Syne" pitchFamily="2" charset="77"/>
      <p:regular r:id="rId1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0BFF5B-4FF2-4DB0-8754-D967A6C4C976}">
  <a:tblStyle styleId="{170BFF5B-4FF2-4DB0-8754-D967A6C4C97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85D98F0-EA59-4F26-988D-FD0495B70F1E}"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77"/>
    <p:restoredTop sz="96327"/>
  </p:normalViewPr>
  <p:slideViewPr>
    <p:cSldViewPr snapToGrid="0">
      <p:cViewPr>
        <p:scale>
          <a:sx n="160" d="100"/>
          <a:sy n="160" d="100"/>
        </p:scale>
        <p:origin x="1104"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25b52671039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25b52671039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125d80b419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1125d80b419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110860aa5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110860aa5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110860aa5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110860aa5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4582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13376c3136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 name="Google Shape;380;g13376c3136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1125d80b41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1125d80b41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817325" y="1297600"/>
            <a:ext cx="5313300" cy="16779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rgbClr val="191919"/>
              </a:buClr>
              <a:buSzPts val="5200"/>
              <a:buNone/>
              <a:defRPr sz="5000"/>
            </a:lvl1pPr>
            <a:lvl2pPr lvl="1" algn="ctr">
              <a:lnSpc>
                <a:spcPct val="100000"/>
              </a:lnSpc>
              <a:spcBef>
                <a:spcPts val="0"/>
              </a:spcBef>
              <a:spcAft>
                <a:spcPts val="0"/>
              </a:spcAft>
              <a:buClr>
                <a:srgbClr val="191919"/>
              </a:buClr>
              <a:buSzPts val="5200"/>
              <a:buNone/>
              <a:defRPr sz="5200">
                <a:solidFill>
                  <a:srgbClr val="191919"/>
                </a:solidFill>
              </a:defRPr>
            </a:lvl2pPr>
            <a:lvl3pPr lvl="2" algn="ctr">
              <a:lnSpc>
                <a:spcPct val="100000"/>
              </a:lnSpc>
              <a:spcBef>
                <a:spcPts val="0"/>
              </a:spcBef>
              <a:spcAft>
                <a:spcPts val="0"/>
              </a:spcAft>
              <a:buClr>
                <a:srgbClr val="191919"/>
              </a:buClr>
              <a:buSzPts val="5200"/>
              <a:buNone/>
              <a:defRPr sz="5200">
                <a:solidFill>
                  <a:srgbClr val="191919"/>
                </a:solidFill>
              </a:defRPr>
            </a:lvl3pPr>
            <a:lvl4pPr lvl="3" algn="ctr">
              <a:lnSpc>
                <a:spcPct val="100000"/>
              </a:lnSpc>
              <a:spcBef>
                <a:spcPts val="0"/>
              </a:spcBef>
              <a:spcAft>
                <a:spcPts val="0"/>
              </a:spcAft>
              <a:buClr>
                <a:srgbClr val="191919"/>
              </a:buClr>
              <a:buSzPts val="5200"/>
              <a:buNone/>
              <a:defRPr sz="5200">
                <a:solidFill>
                  <a:srgbClr val="191919"/>
                </a:solidFill>
              </a:defRPr>
            </a:lvl4pPr>
            <a:lvl5pPr lvl="4" algn="ctr">
              <a:lnSpc>
                <a:spcPct val="100000"/>
              </a:lnSpc>
              <a:spcBef>
                <a:spcPts val="0"/>
              </a:spcBef>
              <a:spcAft>
                <a:spcPts val="0"/>
              </a:spcAft>
              <a:buClr>
                <a:srgbClr val="191919"/>
              </a:buClr>
              <a:buSzPts val="5200"/>
              <a:buNone/>
              <a:defRPr sz="5200">
                <a:solidFill>
                  <a:srgbClr val="191919"/>
                </a:solidFill>
              </a:defRPr>
            </a:lvl5pPr>
            <a:lvl6pPr lvl="5" algn="ctr">
              <a:lnSpc>
                <a:spcPct val="100000"/>
              </a:lnSpc>
              <a:spcBef>
                <a:spcPts val="0"/>
              </a:spcBef>
              <a:spcAft>
                <a:spcPts val="0"/>
              </a:spcAft>
              <a:buClr>
                <a:srgbClr val="191919"/>
              </a:buClr>
              <a:buSzPts val="5200"/>
              <a:buNone/>
              <a:defRPr sz="5200">
                <a:solidFill>
                  <a:srgbClr val="191919"/>
                </a:solidFill>
              </a:defRPr>
            </a:lvl6pPr>
            <a:lvl7pPr lvl="6" algn="ctr">
              <a:lnSpc>
                <a:spcPct val="100000"/>
              </a:lnSpc>
              <a:spcBef>
                <a:spcPts val="0"/>
              </a:spcBef>
              <a:spcAft>
                <a:spcPts val="0"/>
              </a:spcAft>
              <a:buClr>
                <a:srgbClr val="191919"/>
              </a:buClr>
              <a:buSzPts val="5200"/>
              <a:buNone/>
              <a:defRPr sz="5200">
                <a:solidFill>
                  <a:srgbClr val="191919"/>
                </a:solidFill>
              </a:defRPr>
            </a:lvl7pPr>
            <a:lvl8pPr lvl="7" algn="ctr">
              <a:lnSpc>
                <a:spcPct val="100000"/>
              </a:lnSpc>
              <a:spcBef>
                <a:spcPts val="0"/>
              </a:spcBef>
              <a:spcAft>
                <a:spcPts val="0"/>
              </a:spcAft>
              <a:buClr>
                <a:srgbClr val="191919"/>
              </a:buClr>
              <a:buSzPts val="5200"/>
              <a:buNone/>
              <a:defRPr sz="5200">
                <a:solidFill>
                  <a:srgbClr val="191919"/>
                </a:solidFill>
              </a:defRPr>
            </a:lvl8pPr>
            <a:lvl9pPr lvl="8" algn="ctr">
              <a:lnSpc>
                <a:spcPct val="100000"/>
              </a:lnSpc>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2817325" y="3086006"/>
            <a:ext cx="2549700" cy="759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2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674400" y="-2853400"/>
            <a:ext cx="4459203" cy="4665836"/>
            <a:chOff x="-674400" y="-2853400"/>
            <a:chExt cx="4459203" cy="4665836"/>
          </a:xfrm>
        </p:grpSpPr>
        <p:sp>
          <p:nvSpPr>
            <p:cNvPr id="12" name="Google Shape;12;p2"/>
            <p:cNvSpPr/>
            <p:nvPr/>
          </p:nvSpPr>
          <p:spPr>
            <a:xfrm>
              <a:off x="-674400" y="-2853400"/>
              <a:ext cx="4300847" cy="4665836"/>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2699645">
              <a:off x="2674891" y="-1012245"/>
              <a:ext cx="358440" cy="2273920"/>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p:nvPr/>
        </p:nvSpPr>
        <p:spPr>
          <a:xfrm rot="-8100195">
            <a:off x="7166010" y="3660571"/>
            <a:ext cx="651971" cy="4135636"/>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8120113" y="534988"/>
            <a:ext cx="1269225" cy="740575"/>
            <a:chOff x="878675" y="4238213"/>
            <a:chExt cx="1269225" cy="740575"/>
          </a:xfrm>
        </p:grpSpPr>
        <p:sp>
          <p:nvSpPr>
            <p:cNvPr id="16" name="Google Shape;16;p2"/>
            <p:cNvSpPr/>
            <p:nvPr/>
          </p:nvSpPr>
          <p:spPr>
            <a:xfrm>
              <a:off x="878675" y="4238213"/>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78675" y="4509063"/>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78675" y="4779638"/>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
          <p:cNvGrpSpPr/>
          <p:nvPr/>
        </p:nvGrpSpPr>
        <p:grpSpPr>
          <a:xfrm>
            <a:off x="7257684" y="198047"/>
            <a:ext cx="660720" cy="201300"/>
            <a:chOff x="3004984" y="4544318"/>
            <a:chExt cx="660720" cy="201300"/>
          </a:xfrm>
        </p:grpSpPr>
        <p:sp>
          <p:nvSpPr>
            <p:cNvPr id="20" name="Google Shape;20;p2"/>
            <p:cNvSpPr/>
            <p:nvPr/>
          </p:nvSpPr>
          <p:spPr>
            <a:xfrm>
              <a:off x="3004984" y="4544318"/>
              <a:ext cx="201300" cy="201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432904" y="4544318"/>
              <a:ext cx="232800" cy="2013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2577059" y="4744153"/>
            <a:ext cx="1088650" cy="201300"/>
            <a:chOff x="2577059" y="4745624"/>
            <a:chExt cx="1088650" cy="201300"/>
          </a:xfrm>
        </p:grpSpPr>
        <p:sp>
          <p:nvSpPr>
            <p:cNvPr id="23" name="Google Shape;23;p2"/>
            <p:cNvSpPr/>
            <p:nvPr/>
          </p:nvSpPr>
          <p:spPr>
            <a:xfrm>
              <a:off x="2577059" y="4745624"/>
              <a:ext cx="201300" cy="201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004984" y="4745624"/>
              <a:ext cx="201300" cy="2013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432909" y="4745624"/>
              <a:ext cx="232800" cy="2013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297"/>
        <p:cNvGrpSpPr/>
        <p:nvPr/>
      </p:nvGrpSpPr>
      <p:grpSpPr>
        <a:xfrm>
          <a:off x="0" y="0"/>
          <a:ext cx="0" cy="0"/>
          <a:chOff x="0" y="0"/>
          <a:chExt cx="0" cy="0"/>
        </a:xfrm>
      </p:grpSpPr>
      <p:grpSp>
        <p:nvGrpSpPr>
          <p:cNvPr id="298" name="Google Shape;298;p22"/>
          <p:cNvGrpSpPr/>
          <p:nvPr/>
        </p:nvGrpSpPr>
        <p:grpSpPr>
          <a:xfrm rot="-5400000">
            <a:off x="4309982" y="-4442520"/>
            <a:ext cx="572695" cy="9412228"/>
            <a:chOff x="6539500" y="1042525"/>
            <a:chExt cx="346500" cy="3551650"/>
          </a:xfrm>
        </p:grpSpPr>
        <p:sp>
          <p:nvSpPr>
            <p:cNvPr id="299" name="Google Shape;299;p22"/>
            <p:cNvSpPr/>
            <p:nvPr/>
          </p:nvSpPr>
          <p:spPr>
            <a:xfrm>
              <a:off x="65395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2"/>
            <p:cNvSpPr/>
            <p:nvPr/>
          </p:nvSpPr>
          <p:spPr>
            <a:xfrm>
              <a:off x="6679400" y="1042525"/>
              <a:ext cx="66700" cy="3551650"/>
            </a:xfrm>
            <a:custGeom>
              <a:avLst/>
              <a:gdLst/>
              <a:ahLst/>
              <a:cxnLst/>
              <a:rect l="l" t="t" r="r" b="b"/>
              <a:pathLst>
                <a:path w="2668" h="142066" extrusionOk="0">
                  <a:moveTo>
                    <a:pt x="0" y="0"/>
                  </a:moveTo>
                  <a:lnTo>
                    <a:pt x="0" y="142065"/>
                  </a:lnTo>
                  <a:lnTo>
                    <a:pt x="2667" y="142065"/>
                  </a:lnTo>
                  <a:lnTo>
                    <a:pt x="266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2"/>
            <p:cNvSpPr/>
            <p:nvPr/>
          </p:nvSpPr>
          <p:spPr>
            <a:xfrm>
              <a:off x="68190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2" name="Google Shape;302;p22"/>
          <p:cNvSpPr/>
          <p:nvPr/>
        </p:nvSpPr>
        <p:spPr>
          <a:xfrm flipH="1">
            <a:off x="-2377380" y="-2122904"/>
            <a:ext cx="3377899" cy="3664562"/>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3" name="Google Shape;303;p22"/>
          <p:cNvGrpSpPr/>
          <p:nvPr/>
        </p:nvGrpSpPr>
        <p:grpSpPr>
          <a:xfrm rot="10800000" flipH="1">
            <a:off x="6854276" y="-543396"/>
            <a:ext cx="3304431" cy="2359299"/>
            <a:chOff x="6398434" y="3874100"/>
            <a:chExt cx="2343070" cy="1672905"/>
          </a:xfrm>
        </p:grpSpPr>
        <p:sp>
          <p:nvSpPr>
            <p:cNvPr id="304" name="Google Shape;304;p22"/>
            <p:cNvSpPr/>
            <p:nvPr/>
          </p:nvSpPr>
          <p:spPr>
            <a:xfrm rot="-8100197">
              <a:off x="7743857" y="3688660"/>
              <a:ext cx="322197" cy="2043785"/>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2"/>
            <p:cNvSpPr/>
            <p:nvPr/>
          </p:nvSpPr>
          <p:spPr>
            <a:xfrm rot="-8100197">
              <a:off x="6712576" y="4517273"/>
              <a:ext cx="322197" cy="1021908"/>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 name="Google Shape;306;p22"/>
          <p:cNvGrpSpPr/>
          <p:nvPr/>
        </p:nvGrpSpPr>
        <p:grpSpPr>
          <a:xfrm rot="-5400000">
            <a:off x="4309982" y="188730"/>
            <a:ext cx="572695" cy="9412228"/>
            <a:chOff x="6539500" y="1042525"/>
            <a:chExt cx="346500" cy="3551650"/>
          </a:xfrm>
        </p:grpSpPr>
        <p:sp>
          <p:nvSpPr>
            <p:cNvPr id="307" name="Google Shape;307;p22"/>
            <p:cNvSpPr/>
            <p:nvPr/>
          </p:nvSpPr>
          <p:spPr>
            <a:xfrm>
              <a:off x="65395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2"/>
            <p:cNvSpPr/>
            <p:nvPr/>
          </p:nvSpPr>
          <p:spPr>
            <a:xfrm>
              <a:off x="6679400" y="1042525"/>
              <a:ext cx="66700" cy="3551650"/>
            </a:xfrm>
            <a:custGeom>
              <a:avLst/>
              <a:gdLst/>
              <a:ahLst/>
              <a:cxnLst/>
              <a:rect l="l" t="t" r="r" b="b"/>
              <a:pathLst>
                <a:path w="2668" h="142066" extrusionOk="0">
                  <a:moveTo>
                    <a:pt x="0" y="0"/>
                  </a:moveTo>
                  <a:lnTo>
                    <a:pt x="0" y="142065"/>
                  </a:lnTo>
                  <a:lnTo>
                    <a:pt x="2667" y="142065"/>
                  </a:lnTo>
                  <a:lnTo>
                    <a:pt x="266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2"/>
            <p:cNvSpPr/>
            <p:nvPr/>
          </p:nvSpPr>
          <p:spPr>
            <a:xfrm>
              <a:off x="68190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310"/>
        <p:cNvGrpSpPr/>
        <p:nvPr/>
      </p:nvGrpSpPr>
      <p:grpSpPr>
        <a:xfrm>
          <a:off x="0" y="0"/>
          <a:ext cx="0" cy="0"/>
          <a:chOff x="0" y="0"/>
          <a:chExt cx="0" cy="0"/>
        </a:xfrm>
      </p:grpSpPr>
      <p:grpSp>
        <p:nvGrpSpPr>
          <p:cNvPr id="311" name="Google Shape;311;p23"/>
          <p:cNvGrpSpPr/>
          <p:nvPr/>
        </p:nvGrpSpPr>
        <p:grpSpPr>
          <a:xfrm flipH="1">
            <a:off x="-31260" y="4593467"/>
            <a:ext cx="2421237" cy="706360"/>
            <a:chOff x="-76439" y="4569403"/>
            <a:chExt cx="2421237" cy="706360"/>
          </a:xfrm>
        </p:grpSpPr>
        <p:grpSp>
          <p:nvGrpSpPr>
            <p:cNvPr id="312" name="Google Shape;312;p23"/>
            <p:cNvGrpSpPr/>
            <p:nvPr/>
          </p:nvGrpSpPr>
          <p:grpSpPr>
            <a:xfrm>
              <a:off x="-76439" y="4569403"/>
              <a:ext cx="1210587" cy="706360"/>
              <a:chOff x="4805650" y="2718925"/>
              <a:chExt cx="1269225" cy="740575"/>
            </a:xfrm>
          </p:grpSpPr>
          <p:sp>
            <p:nvSpPr>
              <p:cNvPr id="313" name="Google Shape;313;p23"/>
              <p:cNvSpPr/>
              <p:nvPr/>
            </p:nvSpPr>
            <p:spPr>
              <a:xfrm>
                <a:off x="4805650" y="2718925"/>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3"/>
              <p:cNvSpPr/>
              <p:nvPr/>
            </p:nvSpPr>
            <p:spPr>
              <a:xfrm>
                <a:off x="4805650" y="2989775"/>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3"/>
              <p:cNvSpPr/>
              <p:nvPr/>
            </p:nvSpPr>
            <p:spPr>
              <a:xfrm>
                <a:off x="4805650" y="3260350"/>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6" name="Google Shape;316;p23"/>
            <p:cNvGrpSpPr/>
            <p:nvPr/>
          </p:nvGrpSpPr>
          <p:grpSpPr>
            <a:xfrm>
              <a:off x="1134211" y="4569403"/>
              <a:ext cx="1210587" cy="706360"/>
              <a:chOff x="4805650" y="2718925"/>
              <a:chExt cx="1269225" cy="740575"/>
            </a:xfrm>
          </p:grpSpPr>
          <p:sp>
            <p:nvSpPr>
              <p:cNvPr id="317" name="Google Shape;317;p23"/>
              <p:cNvSpPr/>
              <p:nvPr/>
            </p:nvSpPr>
            <p:spPr>
              <a:xfrm>
                <a:off x="4805650" y="2718925"/>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3"/>
              <p:cNvSpPr/>
              <p:nvPr/>
            </p:nvSpPr>
            <p:spPr>
              <a:xfrm>
                <a:off x="4805650" y="2989775"/>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3"/>
              <p:cNvSpPr/>
              <p:nvPr/>
            </p:nvSpPr>
            <p:spPr>
              <a:xfrm>
                <a:off x="4805650" y="3260350"/>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20" name="Google Shape;320;p23"/>
          <p:cNvSpPr/>
          <p:nvPr/>
        </p:nvSpPr>
        <p:spPr>
          <a:xfrm>
            <a:off x="-1151193" y="-239425"/>
            <a:ext cx="2284525" cy="2478400"/>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1" name="Google Shape;321;p23"/>
          <p:cNvGrpSpPr/>
          <p:nvPr/>
        </p:nvGrpSpPr>
        <p:grpSpPr>
          <a:xfrm>
            <a:off x="6785319" y="3491150"/>
            <a:ext cx="3304431" cy="2359299"/>
            <a:chOff x="6398434" y="3874100"/>
            <a:chExt cx="2343070" cy="1672905"/>
          </a:xfrm>
        </p:grpSpPr>
        <p:sp>
          <p:nvSpPr>
            <p:cNvPr id="322" name="Google Shape;322;p23"/>
            <p:cNvSpPr/>
            <p:nvPr/>
          </p:nvSpPr>
          <p:spPr>
            <a:xfrm rot="-8100197">
              <a:off x="7743857" y="3688660"/>
              <a:ext cx="322197" cy="2043785"/>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3"/>
            <p:cNvSpPr/>
            <p:nvPr/>
          </p:nvSpPr>
          <p:spPr>
            <a:xfrm rot="-8100197">
              <a:off x="6712576" y="4517273"/>
              <a:ext cx="322197" cy="1021908"/>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3"/>
          <p:cNvSpPr/>
          <p:nvPr/>
        </p:nvSpPr>
        <p:spPr>
          <a:xfrm>
            <a:off x="0" y="4541375"/>
            <a:ext cx="9144000" cy="60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txBox="1">
            <a:spLocks noGrp="1"/>
          </p:cNvSpPr>
          <p:nvPr>
            <p:ph type="title"/>
          </p:nvPr>
        </p:nvSpPr>
        <p:spPr>
          <a:xfrm>
            <a:off x="2391900" y="2141197"/>
            <a:ext cx="4360200" cy="978300"/>
          </a:xfrm>
          <a:prstGeom prst="rect">
            <a:avLst/>
          </a:prstGeom>
        </p:spPr>
        <p:txBody>
          <a:bodyPr spcFirstLastPara="1" wrap="square" lIns="91425" tIns="91425" rIns="91425" bIns="91425" anchor="t" anchorCtr="0">
            <a:noAutofit/>
          </a:bodyPr>
          <a:lstStyle>
            <a:lvl1pPr lvl="0" algn="ctr">
              <a:spcBef>
                <a:spcPts val="0"/>
              </a:spcBef>
              <a:spcAft>
                <a:spcPts val="0"/>
              </a:spcAft>
              <a:buSzPts val="5000"/>
              <a:buNone/>
              <a:defRPr sz="500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a:endParaRPr/>
          </a:p>
        </p:txBody>
      </p:sp>
      <p:sp>
        <p:nvSpPr>
          <p:cNvPr id="29" name="Google Shape;29;p3"/>
          <p:cNvSpPr txBox="1">
            <a:spLocks noGrp="1"/>
          </p:cNvSpPr>
          <p:nvPr>
            <p:ph type="title" idx="2" hasCustomPrompt="1"/>
          </p:nvPr>
        </p:nvSpPr>
        <p:spPr>
          <a:xfrm>
            <a:off x="3933450" y="1482841"/>
            <a:ext cx="1277100" cy="7683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6000"/>
              <a:buNone/>
              <a:defRPr sz="5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30" name="Google Shape;30;p3"/>
          <p:cNvGrpSpPr/>
          <p:nvPr/>
        </p:nvGrpSpPr>
        <p:grpSpPr>
          <a:xfrm flipH="1">
            <a:off x="578418" y="-286676"/>
            <a:ext cx="1269225" cy="740575"/>
            <a:chOff x="4805650" y="2718925"/>
            <a:chExt cx="1269225" cy="740575"/>
          </a:xfrm>
        </p:grpSpPr>
        <p:sp>
          <p:nvSpPr>
            <p:cNvPr id="31" name="Google Shape;31;p3"/>
            <p:cNvSpPr/>
            <p:nvPr/>
          </p:nvSpPr>
          <p:spPr>
            <a:xfrm>
              <a:off x="4805650" y="2718925"/>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4805650" y="2989775"/>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a:off x="4805650" y="3260350"/>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3"/>
          <p:cNvSpPr/>
          <p:nvPr/>
        </p:nvSpPr>
        <p:spPr>
          <a:xfrm rot="8100000" flipH="1">
            <a:off x="4141323" y="3975470"/>
            <a:ext cx="628203" cy="1992465"/>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0"/>
        <p:cNvGrpSpPr/>
        <p:nvPr/>
      </p:nvGrpSpPr>
      <p:grpSpPr>
        <a:xfrm>
          <a:off x="0" y="0"/>
          <a:ext cx="0" cy="0"/>
          <a:chOff x="0" y="0"/>
          <a:chExt cx="0" cy="0"/>
        </a:xfrm>
      </p:grpSpPr>
      <p:sp>
        <p:nvSpPr>
          <p:cNvPr id="51" name="Google Shape;51;p5"/>
          <p:cNvSpPr txBox="1">
            <a:spLocks noGrp="1"/>
          </p:cNvSpPr>
          <p:nvPr>
            <p:ph type="subTitle" idx="1"/>
          </p:nvPr>
        </p:nvSpPr>
        <p:spPr>
          <a:xfrm>
            <a:off x="1481263" y="2146203"/>
            <a:ext cx="2907600" cy="477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2400"/>
              <a:buFont typeface="Raleway"/>
              <a:buNone/>
              <a:defRPr sz="1800" b="1">
                <a:solidFill>
                  <a:schemeClr val="dk1"/>
                </a:solidFill>
                <a:latin typeface="Syne"/>
                <a:ea typeface="Syne"/>
                <a:cs typeface="Syne"/>
                <a:sym typeface="Syne"/>
              </a:defRPr>
            </a:lvl1pPr>
            <a:lvl2pPr lvl="1"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algn="ctr">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a:endParaRPr/>
          </a:p>
        </p:txBody>
      </p:sp>
      <p:sp>
        <p:nvSpPr>
          <p:cNvPr id="52" name="Google Shape;52;p5"/>
          <p:cNvSpPr txBox="1">
            <a:spLocks noGrp="1"/>
          </p:cNvSpPr>
          <p:nvPr>
            <p:ph type="subTitle" idx="2"/>
          </p:nvPr>
        </p:nvSpPr>
        <p:spPr>
          <a:xfrm>
            <a:off x="4755138" y="2146203"/>
            <a:ext cx="2907600" cy="4779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Raleway"/>
              <a:buNone/>
              <a:defRPr sz="1800" b="1">
                <a:solidFill>
                  <a:schemeClr val="dk1"/>
                </a:solidFill>
                <a:latin typeface="Syne"/>
                <a:ea typeface="Syne"/>
                <a:cs typeface="Syne"/>
                <a:sym typeface="Syne"/>
              </a:defRPr>
            </a:lvl1pPr>
            <a:lvl2pPr lvl="1"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a:endParaRPr/>
          </a:p>
        </p:txBody>
      </p:sp>
      <p:sp>
        <p:nvSpPr>
          <p:cNvPr id="53" name="Google Shape;53;p5"/>
          <p:cNvSpPr txBox="1">
            <a:spLocks noGrp="1"/>
          </p:cNvSpPr>
          <p:nvPr>
            <p:ph type="subTitle" idx="3"/>
          </p:nvPr>
        </p:nvSpPr>
        <p:spPr>
          <a:xfrm>
            <a:off x="1481263" y="2585250"/>
            <a:ext cx="2907600" cy="1287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54" name="Google Shape;54;p5"/>
          <p:cNvSpPr txBox="1">
            <a:spLocks noGrp="1"/>
          </p:cNvSpPr>
          <p:nvPr>
            <p:ph type="subTitle" idx="4"/>
          </p:nvPr>
        </p:nvSpPr>
        <p:spPr>
          <a:xfrm>
            <a:off x="4755138" y="2585250"/>
            <a:ext cx="2907600" cy="1287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55" name="Google Shape;55;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56" name="Google Shape;56;p5"/>
          <p:cNvGrpSpPr/>
          <p:nvPr/>
        </p:nvGrpSpPr>
        <p:grpSpPr>
          <a:xfrm rot="5400000">
            <a:off x="4285643" y="124788"/>
            <a:ext cx="572695" cy="9412228"/>
            <a:chOff x="6539500" y="1042525"/>
            <a:chExt cx="346500" cy="3551650"/>
          </a:xfrm>
        </p:grpSpPr>
        <p:sp>
          <p:nvSpPr>
            <p:cNvPr id="57" name="Google Shape;57;p5"/>
            <p:cNvSpPr/>
            <p:nvPr/>
          </p:nvSpPr>
          <p:spPr>
            <a:xfrm>
              <a:off x="65395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6679400" y="1042525"/>
              <a:ext cx="66700" cy="3551650"/>
            </a:xfrm>
            <a:custGeom>
              <a:avLst/>
              <a:gdLst/>
              <a:ahLst/>
              <a:cxnLst/>
              <a:rect l="l" t="t" r="r" b="b"/>
              <a:pathLst>
                <a:path w="2668" h="142066" extrusionOk="0">
                  <a:moveTo>
                    <a:pt x="0" y="0"/>
                  </a:moveTo>
                  <a:lnTo>
                    <a:pt x="0" y="142065"/>
                  </a:lnTo>
                  <a:lnTo>
                    <a:pt x="2667" y="142065"/>
                  </a:lnTo>
                  <a:lnTo>
                    <a:pt x="266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68190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60;p5"/>
          <p:cNvGrpSpPr/>
          <p:nvPr/>
        </p:nvGrpSpPr>
        <p:grpSpPr>
          <a:xfrm rot="5400000" flipH="1">
            <a:off x="-248139" y="226900"/>
            <a:ext cx="1269225" cy="740575"/>
            <a:chOff x="4805650" y="2718925"/>
            <a:chExt cx="1269225" cy="740575"/>
          </a:xfrm>
        </p:grpSpPr>
        <p:sp>
          <p:nvSpPr>
            <p:cNvPr id="61" name="Google Shape;61;p5"/>
            <p:cNvSpPr/>
            <p:nvPr/>
          </p:nvSpPr>
          <p:spPr>
            <a:xfrm>
              <a:off x="4805650" y="2718925"/>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5"/>
            <p:cNvSpPr/>
            <p:nvPr/>
          </p:nvSpPr>
          <p:spPr>
            <a:xfrm>
              <a:off x="4805650" y="2989775"/>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a:off x="4805650" y="3260350"/>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64;p5"/>
          <p:cNvSpPr/>
          <p:nvPr/>
        </p:nvSpPr>
        <p:spPr>
          <a:xfrm flipH="1">
            <a:off x="8118431" y="-239425"/>
            <a:ext cx="2284525" cy="2478400"/>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rot="10800000" flipH="1">
            <a:off x="8167801" y="3552837"/>
            <a:ext cx="3377899" cy="3664562"/>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 name="Google Shape;66;p5"/>
          <p:cNvGrpSpPr/>
          <p:nvPr/>
        </p:nvGrpSpPr>
        <p:grpSpPr>
          <a:xfrm flipH="1">
            <a:off x="-990387" y="3278592"/>
            <a:ext cx="3304431" cy="2359299"/>
            <a:chOff x="6398434" y="3874100"/>
            <a:chExt cx="2343070" cy="1672905"/>
          </a:xfrm>
        </p:grpSpPr>
        <p:sp>
          <p:nvSpPr>
            <p:cNvPr id="67" name="Google Shape;67;p5"/>
            <p:cNvSpPr/>
            <p:nvPr/>
          </p:nvSpPr>
          <p:spPr>
            <a:xfrm rot="-8100197">
              <a:off x="7743857" y="3688660"/>
              <a:ext cx="322197" cy="2043785"/>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5"/>
            <p:cNvSpPr/>
            <p:nvPr/>
          </p:nvSpPr>
          <p:spPr>
            <a:xfrm rot="-8100197">
              <a:off x="6712576" y="4517273"/>
              <a:ext cx="322197" cy="1021908"/>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2"/>
        <p:cNvGrpSpPr/>
        <p:nvPr/>
      </p:nvGrpSpPr>
      <p:grpSpPr>
        <a:xfrm>
          <a:off x="0" y="0"/>
          <a:ext cx="0" cy="0"/>
          <a:chOff x="0" y="0"/>
          <a:chExt cx="0" cy="0"/>
        </a:xfrm>
      </p:grpSpPr>
      <p:sp>
        <p:nvSpPr>
          <p:cNvPr id="83" name="Google Shape;83;p7"/>
          <p:cNvSpPr txBox="1">
            <a:spLocks noGrp="1"/>
          </p:cNvSpPr>
          <p:nvPr>
            <p:ph type="title"/>
          </p:nvPr>
        </p:nvSpPr>
        <p:spPr>
          <a:xfrm>
            <a:off x="720000" y="445025"/>
            <a:ext cx="42297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000"/>
              <a:buNone/>
              <a:defRPr/>
            </a:lvl1pPr>
            <a:lvl2pPr lvl="1" rtl="0">
              <a:lnSpc>
                <a:spcPct val="100000"/>
              </a:lnSpc>
              <a:spcBef>
                <a:spcPts val="0"/>
              </a:spcBef>
              <a:spcAft>
                <a:spcPts val="0"/>
              </a:spcAft>
              <a:buSzPts val="3000"/>
              <a:buNone/>
              <a:defRPr/>
            </a:lvl2pPr>
            <a:lvl3pPr lvl="2" rtl="0">
              <a:lnSpc>
                <a:spcPct val="100000"/>
              </a:lnSpc>
              <a:spcBef>
                <a:spcPts val="0"/>
              </a:spcBef>
              <a:spcAft>
                <a:spcPts val="0"/>
              </a:spcAft>
              <a:buSzPts val="3000"/>
              <a:buNone/>
              <a:defRPr/>
            </a:lvl3pPr>
            <a:lvl4pPr lvl="3" rtl="0">
              <a:lnSpc>
                <a:spcPct val="100000"/>
              </a:lnSpc>
              <a:spcBef>
                <a:spcPts val="0"/>
              </a:spcBef>
              <a:spcAft>
                <a:spcPts val="0"/>
              </a:spcAft>
              <a:buSzPts val="3000"/>
              <a:buNone/>
              <a:defRPr/>
            </a:lvl4pPr>
            <a:lvl5pPr lvl="4" rtl="0">
              <a:lnSpc>
                <a:spcPct val="100000"/>
              </a:lnSpc>
              <a:spcBef>
                <a:spcPts val="0"/>
              </a:spcBef>
              <a:spcAft>
                <a:spcPts val="0"/>
              </a:spcAft>
              <a:buSzPts val="3000"/>
              <a:buNone/>
              <a:defRPr/>
            </a:lvl5pPr>
            <a:lvl6pPr lvl="5" rtl="0">
              <a:lnSpc>
                <a:spcPct val="100000"/>
              </a:lnSpc>
              <a:spcBef>
                <a:spcPts val="0"/>
              </a:spcBef>
              <a:spcAft>
                <a:spcPts val="0"/>
              </a:spcAft>
              <a:buSzPts val="3000"/>
              <a:buNone/>
              <a:defRPr/>
            </a:lvl6pPr>
            <a:lvl7pPr lvl="6" rtl="0">
              <a:lnSpc>
                <a:spcPct val="100000"/>
              </a:lnSpc>
              <a:spcBef>
                <a:spcPts val="0"/>
              </a:spcBef>
              <a:spcAft>
                <a:spcPts val="0"/>
              </a:spcAft>
              <a:buSzPts val="3000"/>
              <a:buNone/>
              <a:defRPr/>
            </a:lvl7pPr>
            <a:lvl8pPr lvl="7" rtl="0">
              <a:lnSpc>
                <a:spcPct val="100000"/>
              </a:lnSpc>
              <a:spcBef>
                <a:spcPts val="0"/>
              </a:spcBef>
              <a:spcAft>
                <a:spcPts val="0"/>
              </a:spcAft>
              <a:buSzPts val="3000"/>
              <a:buNone/>
              <a:defRPr/>
            </a:lvl8pPr>
            <a:lvl9pPr lvl="8" rtl="0">
              <a:lnSpc>
                <a:spcPct val="100000"/>
              </a:lnSpc>
              <a:spcBef>
                <a:spcPts val="0"/>
              </a:spcBef>
              <a:spcAft>
                <a:spcPts val="0"/>
              </a:spcAft>
              <a:buSzPts val="3000"/>
              <a:buNone/>
              <a:defRPr/>
            </a:lvl9pPr>
          </a:lstStyle>
          <a:p>
            <a:endParaRPr/>
          </a:p>
        </p:txBody>
      </p:sp>
      <p:sp>
        <p:nvSpPr>
          <p:cNvPr id="84" name="Google Shape;84;p7"/>
          <p:cNvSpPr txBox="1">
            <a:spLocks noGrp="1"/>
          </p:cNvSpPr>
          <p:nvPr>
            <p:ph type="body" idx="1"/>
          </p:nvPr>
        </p:nvSpPr>
        <p:spPr>
          <a:xfrm>
            <a:off x="720000" y="1395175"/>
            <a:ext cx="4229700" cy="13650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Nunito Light"/>
              <a:buChar char="●"/>
              <a:defRPr/>
            </a:lvl1pPr>
            <a:lvl2pPr marL="914400" lvl="1" indent="-304800" rtl="0">
              <a:lnSpc>
                <a:spcPct val="100000"/>
              </a:lnSpc>
              <a:spcBef>
                <a:spcPts val="0"/>
              </a:spcBef>
              <a:spcAft>
                <a:spcPts val="0"/>
              </a:spcAft>
              <a:buClr>
                <a:srgbClr val="E76A28"/>
              </a:buClr>
              <a:buSzPts val="1200"/>
              <a:buFont typeface="Nunito Light"/>
              <a:buChar char="○"/>
              <a:defRPr/>
            </a:lvl2pPr>
            <a:lvl3pPr marL="1371600" lvl="2" indent="-304800" rtl="0">
              <a:lnSpc>
                <a:spcPct val="100000"/>
              </a:lnSpc>
              <a:spcBef>
                <a:spcPts val="0"/>
              </a:spcBef>
              <a:spcAft>
                <a:spcPts val="0"/>
              </a:spcAft>
              <a:buClr>
                <a:srgbClr val="E76A28"/>
              </a:buClr>
              <a:buSzPts val="1200"/>
              <a:buFont typeface="Nunito Light"/>
              <a:buChar char="■"/>
              <a:defRPr/>
            </a:lvl3pPr>
            <a:lvl4pPr marL="1828800" lvl="3" indent="-304800" rtl="0">
              <a:lnSpc>
                <a:spcPct val="100000"/>
              </a:lnSpc>
              <a:spcBef>
                <a:spcPts val="0"/>
              </a:spcBef>
              <a:spcAft>
                <a:spcPts val="0"/>
              </a:spcAft>
              <a:buClr>
                <a:srgbClr val="E76A28"/>
              </a:buClr>
              <a:buSzPts val="1200"/>
              <a:buFont typeface="Nunito Light"/>
              <a:buChar char="●"/>
              <a:defRPr/>
            </a:lvl4pPr>
            <a:lvl5pPr marL="2286000" lvl="4" indent="-304800" rtl="0">
              <a:lnSpc>
                <a:spcPct val="100000"/>
              </a:lnSpc>
              <a:spcBef>
                <a:spcPts val="0"/>
              </a:spcBef>
              <a:spcAft>
                <a:spcPts val="0"/>
              </a:spcAft>
              <a:buClr>
                <a:srgbClr val="E76A28"/>
              </a:buClr>
              <a:buSzPts val="1200"/>
              <a:buFont typeface="Nunito Light"/>
              <a:buChar char="○"/>
              <a:defRPr/>
            </a:lvl5pPr>
            <a:lvl6pPr marL="2743200" lvl="5" indent="-304800" rtl="0">
              <a:lnSpc>
                <a:spcPct val="100000"/>
              </a:lnSpc>
              <a:spcBef>
                <a:spcPts val="0"/>
              </a:spcBef>
              <a:spcAft>
                <a:spcPts val="0"/>
              </a:spcAft>
              <a:buClr>
                <a:srgbClr val="999999"/>
              </a:buClr>
              <a:buSzPts val="1200"/>
              <a:buFont typeface="Nunito Light"/>
              <a:buChar char="■"/>
              <a:defRPr/>
            </a:lvl6pPr>
            <a:lvl7pPr marL="3200400" lvl="6" indent="-304800" rtl="0">
              <a:lnSpc>
                <a:spcPct val="100000"/>
              </a:lnSpc>
              <a:spcBef>
                <a:spcPts val="0"/>
              </a:spcBef>
              <a:spcAft>
                <a:spcPts val="0"/>
              </a:spcAft>
              <a:buClr>
                <a:srgbClr val="999999"/>
              </a:buClr>
              <a:buSzPts val="1200"/>
              <a:buFont typeface="Nunito Light"/>
              <a:buChar char="●"/>
              <a:defRPr/>
            </a:lvl7pPr>
            <a:lvl8pPr marL="3657600" lvl="7" indent="-304800" rtl="0">
              <a:lnSpc>
                <a:spcPct val="100000"/>
              </a:lnSpc>
              <a:spcBef>
                <a:spcPts val="0"/>
              </a:spcBef>
              <a:spcAft>
                <a:spcPts val="0"/>
              </a:spcAft>
              <a:buClr>
                <a:srgbClr val="999999"/>
              </a:buClr>
              <a:buSzPts val="1200"/>
              <a:buFont typeface="Nunito Light"/>
              <a:buChar char="○"/>
              <a:defRPr/>
            </a:lvl8pPr>
            <a:lvl9pPr marL="4114800" lvl="8" indent="-304800" rtl="0">
              <a:lnSpc>
                <a:spcPct val="100000"/>
              </a:lnSpc>
              <a:spcBef>
                <a:spcPts val="0"/>
              </a:spcBef>
              <a:spcAft>
                <a:spcPts val="0"/>
              </a:spcAft>
              <a:buClr>
                <a:srgbClr val="999999"/>
              </a:buClr>
              <a:buSzPts val="1200"/>
              <a:buFont typeface="Nunito Light"/>
              <a:buChar char="■"/>
              <a:defRPr/>
            </a:lvl9pPr>
          </a:lstStyle>
          <a:p>
            <a:endParaRPr/>
          </a:p>
        </p:txBody>
      </p:sp>
      <p:sp>
        <p:nvSpPr>
          <p:cNvPr id="85" name="Google Shape;85;p7"/>
          <p:cNvSpPr>
            <a:spLocks noGrp="1"/>
          </p:cNvSpPr>
          <p:nvPr>
            <p:ph type="pic" idx="2"/>
          </p:nvPr>
        </p:nvSpPr>
        <p:spPr>
          <a:xfrm>
            <a:off x="5435301" y="535000"/>
            <a:ext cx="2993700" cy="4073400"/>
          </a:xfrm>
          <a:prstGeom prst="roundRect">
            <a:avLst>
              <a:gd name="adj" fmla="val 16667"/>
            </a:avLst>
          </a:prstGeom>
          <a:noFill/>
          <a:ln>
            <a:noFill/>
          </a:ln>
        </p:spPr>
      </p:sp>
      <p:sp>
        <p:nvSpPr>
          <p:cNvPr id="86" name="Google Shape;86;p7"/>
          <p:cNvSpPr/>
          <p:nvPr/>
        </p:nvSpPr>
        <p:spPr>
          <a:xfrm rot="-8100000">
            <a:off x="16636" y="3373476"/>
            <a:ext cx="477242" cy="1513664"/>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 name="Google Shape;87;p7"/>
          <p:cNvGrpSpPr/>
          <p:nvPr/>
        </p:nvGrpSpPr>
        <p:grpSpPr>
          <a:xfrm>
            <a:off x="4279356" y="4577170"/>
            <a:ext cx="1102576" cy="643338"/>
            <a:chOff x="4805650" y="2718925"/>
            <a:chExt cx="1269225" cy="740575"/>
          </a:xfrm>
        </p:grpSpPr>
        <p:sp>
          <p:nvSpPr>
            <p:cNvPr id="88" name="Google Shape;88;p7"/>
            <p:cNvSpPr/>
            <p:nvPr/>
          </p:nvSpPr>
          <p:spPr>
            <a:xfrm>
              <a:off x="4805650" y="2718925"/>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a:off x="4805650" y="2989775"/>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7"/>
            <p:cNvSpPr/>
            <p:nvPr/>
          </p:nvSpPr>
          <p:spPr>
            <a:xfrm>
              <a:off x="4805650" y="3260350"/>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1"/>
        <p:cNvGrpSpPr/>
        <p:nvPr/>
      </p:nvGrpSpPr>
      <p:grpSpPr>
        <a:xfrm>
          <a:off x="0" y="0"/>
          <a:ext cx="0" cy="0"/>
          <a:chOff x="0" y="0"/>
          <a:chExt cx="0" cy="0"/>
        </a:xfrm>
      </p:grpSpPr>
      <p:sp>
        <p:nvSpPr>
          <p:cNvPr id="92" name="Google Shape;92;p8"/>
          <p:cNvSpPr txBox="1">
            <a:spLocks noGrp="1"/>
          </p:cNvSpPr>
          <p:nvPr>
            <p:ph type="title"/>
          </p:nvPr>
        </p:nvSpPr>
        <p:spPr>
          <a:xfrm>
            <a:off x="1388100" y="1307100"/>
            <a:ext cx="63678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grpSp>
        <p:nvGrpSpPr>
          <p:cNvPr id="93" name="Google Shape;93;p8"/>
          <p:cNvGrpSpPr/>
          <p:nvPr/>
        </p:nvGrpSpPr>
        <p:grpSpPr>
          <a:xfrm rot="-5400000">
            <a:off x="4309982" y="-4442520"/>
            <a:ext cx="572695" cy="9412228"/>
            <a:chOff x="6539500" y="1042525"/>
            <a:chExt cx="346500" cy="3551650"/>
          </a:xfrm>
        </p:grpSpPr>
        <p:sp>
          <p:nvSpPr>
            <p:cNvPr id="94" name="Google Shape;94;p8"/>
            <p:cNvSpPr/>
            <p:nvPr/>
          </p:nvSpPr>
          <p:spPr>
            <a:xfrm>
              <a:off x="65395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8"/>
            <p:cNvSpPr/>
            <p:nvPr/>
          </p:nvSpPr>
          <p:spPr>
            <a:xfrm>
              <a:off x="6679400" y="1042525"/>
              <a:ext cx="66700" cy="3551650"/>
            </a:xfrm>
            <a:custGeom>
              <a:avLst/>
              <a:gdLst/>
              <a:ahLst/>
              <a:cxnLst/>
              <a:rect l="l" t="t" r="r" b="b"/>
              <a:pathLst>
                <a:path w="2668" h="142066" extrusionOk="0">
                  <a:moveTo>
                    <a:pt x="0" y="0"/>
                  </a:moveTo>
                  <a:lnTo>
                    <a:pt x="0" y="142065"/>
                  </a:lnTo>
                  <a:lnTo>
                    <a:pt x="2667" y="142065"/>
                  </a:lnTo>
                  <a:lnTo>
                    <a:pt x="2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8"/>
            <p:cNvSpPr/>
            <p:nvPr/>
          </p:nvSpPr>
          <p:spPr>
            <a:xfrm>
              <a:off x="68190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8"/>
          <p:cNvSpPr/>
          <p:nvPr/>
        </p:nvSpPr>
        <p:spPr>
          <a:xfrm flipH="1">
            <a:off x="-2377380" y="-2122904"/>
            <a:ext cx="3377899" cy="3664562"/>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8"/>
          <p:cNvGrpSpPr/>
          <p:nvPr/>
        </p:nvGrpSpPr>
        <p:grpSpPr>
          <a:xfrm rot="10800000" flipH="1">
            <a:off x="6854276" y="-543396"/>
            <a:ext cx="3304431" cy="2359299"/>
            <a:chOff x="6398434" y="3874100"/>
            <a:chExt cx="2343070" cy="1672905"/>
          </a:xfrm>
        </p:grpSpPr>
        <p:sp>
          <p:nvSpPr>
            <p:cNvPr id="99" name="Google Shape;99;p8"/>
            <p:cNvSpPr/>
            <p:nvPr/>
          </p:nvSpPr>
          <p:spPr>
            <a:xfrm rot="-8100197">
              <a:off x="7743857" y="3688660"/>
              <a:ext cx="322197" cy="2043785"/>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8"/>
            <p:cNvSpPr/>
            <p:nvPr/>
          </p:nvSpPr>
          <p:spPr>
            <a:xfrm rot="-8100197">
              <a:off x="6712576" y="4517273"/>
              <a:ext cx="322197" cy="1021908"/>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 name="Google Shape;101;p8"/>
          <p:cNvGrpSpPr/>
          <p:nvPr/>
        </p:nvGrpSpPr>
        <p:grpSpPr>
          <a:xfrm rot="5400000" flipH="1">
            <a:off x="8214086" y="4184278"/>
            <a:ext cx="1269225" cy="740575"/>
            <a:chOff x="4805650" y="2718925"/>
            <a:chExt cx="1269225" cy="740575"/>
          </a:xfrm>
        </p:grpSpPr>
        <p:sp>
          <p:nvSpPr>
            <p:cNvPr id="102" name="Google Shape;102;p8"/>
            <p:cNvSpPr/>
            <p:nvPr/>
          </p:nvSpPr>
          <p:spPr>
            <a:xfrm>
              <a:off x="4805650" y="2718925"/>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8"/>
            <p:cNvSpPr/>
            <p:nvPr/>
          </p:nvSpPr>
          <p:spPr>
            <a:xfrm>
              <a:off x="4805650" y="2989775"/>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8"/>
            <p:cNvSpPr/>
            <p:nvPr/>
          </p:nvSpPr>
          <p:spPr>
            <a:xfrm>
              <a:off x="4805650" y="3260350"/>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5"/>
        <p:cNvGrpSpPr/>
        <p:nvPr/>
      </p:nvGrpSpPr>
      <p:grpSpPr>
        <a:xfrm>
          <a:off x="0" y="0"/>
          <a:ext cx="0" cy="0"/>
          <a:chOff x="0" y="0"/>
          <a:chExt cx="0" cy="0"/>
        </a:xfrm>
      </p:grpSpPr>
      <p:sp>
        <p:nvSpPr>
          <p:cNvPr id="106" name="Google Shape;106;p9"/>
          <p:cNvSpPr txBox="1">
            <a:spLocks noGrp="1"/>
          </p:cNvSpPr>
          <p:nvPr>
            <p:ph type="title"/>
          </p:nvPr>
        </p:nvSpPr>
        <p:spPr>
          <a:xfrm>
            <a:off x="2976700" y="1293100"/>
            <a:ext cx="4661100" cy="8418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45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07" name="Google Shape;107;p9"/>
          <p:cNvSpPr txBox="1">
            <a:spLocks noGrp="1"/>
          </p:cNvSpPr>
          <p:nvPr>
            <p:ph type="subTitle" idx="1"/>
          </p:nvPr>
        </p:nvSpPr>
        <p:spPr>
          <a:xfrm>
            <a:off x="2976750" y="2168600"/>
            <a:ext cx="4661100" cy="1681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600"/>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108" name="Google Shape;108;p9"/>
          <p:cNvSpPr/>
          <p:nvPr/>
        </p:nvSpPr>
        <p:spPr>
          <a:xfrm rot="-2700075" flipH="1">
            <a:off x="-157868" y="3504270"/>
            <a:ext cx="846457" cy="2684699"/>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 name="Google Shape;109;p9"/>
          <p:cNvGrpSpPr/>
          <p:nvPr/>
        </p:nvGrpSpPr>
        <p:grpSpPr>
          <a:xfrm flipH="1">
            <a:off x="105210" y="-377847"/>
            <a:ext cx="613790" cy="6291393"/>
            <a:chOff x="6539500" y="1042525"/>
            <a:chExt cx="346500" cy="3551650"/>
          </a:xfrm>
        </p:grpSpPr>
        <p:sp>
          <p:nvSpPr>
            <p:cNvPr id="110" name="Google Shape;110;p9"/>
            <p:cNvSpPr/>
            <p:nvPr/>
          </p:nvSpPr>
          <p:spPr>
            <a:xfrm>
              <a:off x="65395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9"/>
            <p:cNvSpPr/>
            <p:nvPr/>
          </p:nvSpPr>
          <p:spPr>
            <a:xfrm>
              <a:off x="6679400" y="1042525"/>
              <a:ext cx="66700" cy="3551650"/>
            </a:xfrm>
            <a:custGeom>
              <a:avLst/>
              <a:gdLst/>
              <a:ahLst/>
              <a:cxnLst/>
              <a:rect l="l" t="t" r="r" b="b"/>
              <a:pathLst>
                <a:path w="2668" h="142066" extrusionOk="0">
                  <a:moveTo>
                    <a:pt x="0" y="0"/>
                  </a:moveTo>
                  <a:lnTo>
                    <a:pt x="0" y="142065"/>
                  </a:lnTo>
                  <a:lnTo>
                    <a:pt x="2667" y="142065"/>
                  </a:lnTo>
                  <a:lnTo>
                    <a:pt x="2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9"/>
            <p:cNvSpPr/>
            <p:nvPr/>
          </p:nvSpPr>
          <p:spPr>
            <a:xfrm>
              <a:off x="6819000" y="1042525"/>
              <a:ext cx="67000" cy="3551650"/>
            </a:xfrm>
            <a:custGeom>
              <a:avLst/>
              <a:gdLst/>
              <a:ahLst/>
              <a:cxnLst/>
              <a:rect l="l" t="t" r="r" b="b"/>
              <a:pathLst>
                <a:path w="2680" h="142066" extrusionOk="0">
                  <a:moveTo>
                    <a:pt x="0" y="0"/>
                  </a:moveTo>
                  <a:lnTo>
                    <a:pt x="0" y="142065"/>
                  </a:lnTo>
                  <a:lnTo>
                    <a:pt x="2679" y="142065"/>
                  </a:lnTo>
                  <a:lnTo>
                    <a:pt x="26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 name="Google Shape;113;p9"/>
          <p:cNvSpPr/>
          <p:nvPr/>
        </p:nvSpPr>
        <p:spPr>
          <a:xfrm flipH="1">
            <a:off x="-553245" y="-1775075"/>
            <a:ext cx="2284525" cy="2478400"/>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 name="Google Shape;114;p9"/>
          <p:cNvGrpSpPr/>
          <p:nvPr/>
        </p:nvGrpSpPr>
        <p:grpSpPr>
          <a:xfrm>
            <a:off x="7484250" y="4608499"/>
            <a:ext cx="1088650" cy="201300"/>
            <a:chOff x="2678325" y="4703600"/>
            <a:chExt cx="1088650" cy="201300"/>
          </a:xfrm>
        </p:grpSpPr>
        <p:sp>
          <p:nvSpPr>
            <p:cNvPr id="115" name="Google Shape;115;p9"/>
            <p:cNvSpPr/>
            <p:nvPr/>
          </p:nvSpPr>
          <p:spPr>
            <a:xfrm>
              <a:off x="2678325" y="4703600"/>
              <a:ext cx="201300" cy="201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9"/>
            <p:cNvSpPr/>
            <p:nvPr/>
          </p:nvSpPr>
          <p:spPr>
            <a:xfrm>
              <a:off x="3106250" y="4703600"/>
              <a:ext cx="201300" cy="2013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9"/>
            <p:cNvSpPr/>
            <p:nvPr/>
          </p:nvSpPr>
          <p:spPr>
            <a:xfrm>
              <a:off x="3534175" y="4703600"/>
              <a:ext cx="232800" cy="2013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8"/>
        <p:cNvGrpSpPr/>
        <p:nvPr/>
      </p:nvGrpSpPr>
      <p:grpSpPr>
        <a:xfrm>
          <a:off x="0" y="0"/>
          <a:ext cx="0" cy="0"/>
          <a:chOff x="0" y="0"/>
          <a:chExt cx="0" cy="0"/>
        </a:xfrm>
      </p:grpSpPr>
      <p:sp>
        <p:nvSpPr>
          <p:cNvPr id="119" name="Google Shape;119;p10"/>
          <p:cNvSpPr txBox="1">
            <a:spLocks noGrp="1"/>
          </p:cNvSpPr>
          <p:nvPr>
            <p:ph type="title"/>
          </p:nvPr>
        </p:nvSpPr>
        <p:spPr>
          <a:xfrm>
            <a:off x="720000" y="3984750"/>
            <a:ext cx="7704000" cy="623700"/>
          </a:xfrm>
          <a:prstGeom prst="rect">
            <a:avLst/>
          </a:prstGeom>
          <a:solidFill>
            <a:schemeClr val="accent1"/>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32"/>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197"/>
        <p:cNvGrpSpPr/>
        <p:nvPr/>
      </p:nvGrpSpPr>
      <p:grpSpPr>
        <a:xfrm>
          <a:off x="0" y="0"/>
          <a:ext cx="0" cy="0"/>
          <a:chOff x="0" y="0"/>
          <a:chExt cx="0" cy="0"/>
        </a:xfrm>
      </p:grpSpPr>
      <p:sp>
        <p:nvSpPr>
          <p:cNvPr id="198" name="Google Shape;198;p1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99" name="Google Shape;199;p17"/>
          <p:cNvSpPr txBox="1">
            <a:spLocks noGrp="1"/>
          </p:cNvSpPr>
          <p:nvPr>
            <p:ph type="subTitle" idx="1"/>
          </p:nvPr>
        </p:nvSpPr>
        <p:spPr>
          <a:xfrm>
            <a:off x="791375" y="1767272"/>
            <a:ext cx="2296200" cy="7470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Raleway"/>
              <a:buNone/>
              <a:defRPr sz="1800" b="1">
                <a:solidFill>
                  <a:schemeClr val="dk1"/>
                </a:solidFill>
                <a:latin typeface="Syne"/>
                <a:ea typeface="Syne"/>
                <a:cs typeface="Syne"/>
                <a:sym typeface="Syne"/>
              </a:defRPr>
            </a:lvl1pPr>
            <a:lvl2pPr lvl="1"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a:endParaRPr/>
          </a:p>
        </p:txBody>
      </p:sp>
      <p:sp>
        <p:nvSpPr>
          <p:cNvPr id="200" name="Google Shape;200;p17"/>
          <p:cNvSpPr txBox="1">
            <a:spLocks noGrp="1"/>
          </p:cNvSpPr>
          <p:nvPr>
            <p:ph type="subTitle" idx="2"/>
          </p:nvPr>
        </p:nvSpPr>
        <p:spPr>
          <a:xfrm>
            <a:off x="791375" y="2511750"/>
            <a:ext cx="2296200" cy="102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01" name="Google Shape;201;p17"/>
          <p:cNvSpPr txBox="1">
            <a:spLocks noGrp="1"/>
          </p:cNvSpPr>
          <p:nvPr>
            <p:ph type="subTitle" idx="3"/>
          </p:nvPr>
        </p:nvSpPr>
        <p:spPr>
          <a:xfrm>
            <a:off x="3423900" y="3165550"/>
            <a:ext cx="2296200" cy="102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02" name="Google Shape;202;p17"/>
          <p:cNvSpPr txBox="1">
            <a:spLocks noGrp="1"/>
          </p:cNvSpPr>
          <p:nvPr>
            <p:ph type="subTitle" idx="4"/>
          </p:nvPr>
        </p:nvSpPr>
        <p:spPr>
          <a:xfrm>
            <a:off x="6056425" y="2511750"/>
            <a:ext cx="2296200" cy="102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03" name="Google Shape;203;p17"/>
          <p:cNvSpPr txBox="1">
            <a:spLocks noGrp="1"/>
          </p:cNvSpPr>
          <p:nvPr>
            <p:ph type="subTitle" idx="5"/>
          </p:nvPr>
        </p:nvSpPr>
        <p:spPr>
          <a:xfrm>
            <a:off x="3423900" y="2421098"/>
            <a:ext cx="2296200" cy="7470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Raleway"/>
              <a:buNone/>
              <a:defRPr sz="1800" b="1">
                <a:solidFill>
                  <a:schemeClr val="dk1"/>
                </a:solidFill>
                <a:latin typeface="Syne"/>
                <a:ea typeface="Syne"/>
                <a:cs typeface="Syne"/>
                <a:sym typeface="Syne"/>
              </a:defRPr>
            </a:lvl1pPr>
            <a:lvl2pPr lvl="1"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a:endParaRPr/>
          </a:p>
        </p:txBody>
      </p:sp>
      <p:sp>
        <p:nvSpPr>
          <p:cNvPr id="204" name="Google Shape;204;p17"/>
          <p:cNvSpPr txBox="1">
            <a:spLocks noGrp="1"/>
          </p:cNvSpPr>
          <p:nvPr>
            <p:ph type="subTitle" idx="6"/>
          </p:nvPr>
        </p:nvSpPr>
        <p:spPr>
          <a:xfrm>
            <a:off x="6056425" y="1767272"/>
            <a:ext cx="2296200" cy="7470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Raleway"/>
              <a:buNone/>
              <a:defRPr sz="1800" b="1">
                <a:solidFill>
                  <a:schemeClr val="dk1"/>
                </a:solidFill>
                <a:latin typeface="Syne"/>
                <a:ea typeface="Syne"/>
                <a:cs typeface="Syne"/>
                <a:sym typeface="Syne"/>
              </a:defRPr>
            </a:lvl1pPr>
            <a:lvl2pPr lvl="1"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2pPr>
            <a:lvl3pPr lvl="2"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3pPr>
            <a:lvl4pPr lvl="3"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4pPr>
            <a:lvl5pPr lvl="4"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5pPr>
            <a:lvl6pPr lvl="5"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6pPr>
            <a:lvl7pPr lvl="6"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7pPr>
            <a:lvl8pPr lvl="7"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8pPr>
            <a:lvl9pPr lvl="8" algn="ctr" rtl="0">
              <a:lnSpc>
                <a:spcPct val="100000"/>
              </a:lnSpc>
              <a:spcBef>
                <a:spcPts val="0"/>
              </a:spcBef>
              <a:spcAft>
                <a:spcPts val="0"/>
              </a:spcAft>
              <a:buClr>
                <a:schemeClr val="dk1"/>
              </a:buClr>
              <a:buSzPts val="2400"/>
              <a:buFont typeface="Raleway"/>
              <a:buNone/>
              <a:defRPr sz="2400">
                <a:solidFill>
                  <a:schemeClr val="dk1"/>
                </a:solidFill>
                <a:latin typeface="Raleway"/>
                <a:ea typeface="Raleway"/>
                <a:cs typeface="Raleway"/>
                <a:sym typeface="Raleway"/>
              </a:defRPr>
            </a:lvl9pPr>
          </a:lstStyle>
          <a:p>
            <a:endParaRPr/>
          </a:p>
        </p:txBody>
      </p:sp>
      <p:grpSp>
        <p:nvGrpSpPr>
          <p:cNvPr id="205" name="Google Shape;205;p17"/>
          <p:cNvGrpSpPr/>
          <p:nvPr/>
        </p:nvGrpSpPr>
        <p:grpSpPr>
          <a:xfrm>
            <a:off x="4513316" y="2516692"/>
            <a:ext cx="5140031" cy="5416592"/>
            <a:chOff x="4513316" y="2516692"/>
            <a:chExt cx="5140031" cy="5416592"/>
          </a:xfrm>
        </p:grpSpPr>
        <p:sp>
          <p:nvSpPr>
            <p:cNvPr id="206" name="Google Shape;206;p17"/>
            <p:cNvSpPr/>
            <p:nvPr/>
          </p:nvSpPr>
          <p:spPr>
            <a:xfrm rot="10800000">
              <a:off x="4513316" y="4342826"/>
              <a:ext cx="3309591" cy="3590458"/>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7"/>
            <p:cNvSpPr/>
            <p:nvPr/>
          </p:nvSpPr>
          <p:spPr>
            <a:xfrm rot="-8100000">
              <a:off x="8087199" y="3254895"/>
              <a:ext cx="484820" cy="3075349"/>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7"/>
            <p:cNvSpPr/>
            <p:nvPr/>
          </p:nvSpPr>
          <p:spPr>
            <a:xfrm rot="2700000">
              <a:off x="8792376" y="2468331"/>
              <a:ext cx="435953" cy="1382709"/>
            </a:xfrm>
            <a:custGeom>
              <a:avLst/>
              <a:gdLst/>
              <a:ahLst/>
              <a:cxnLst/>
              <a:rect l="l" t="t" r="r" b="b"/>
              <a:pathLst>
                <a:path w="10455" h="33160" extrusionOk="0">
                  <a:moveTo>
                    <a:pt x="1" y="0"/>
                  </a:moveTo>
                  <a:lnTo>
                    <a:pt x="1" y="27932"/>
                  </a:lnTo>
                  <a:cubicBezTo>
                    <a:pt x="1" y="30826"/>
                    <a:pt x="2334" y="33159"/>
                    <a:pt x="5228" y="33159"/>
                  </a:cubicBezTo>
                  <a:cubicBezTo>
                    <a:pt x="8109" y="33159"/>
                    <a:pt x="10454" y="30814"/>
                    <a:pt x="10454" y="27932"/>
                  </a:cubicBezTo>
                  <a:lnTo>
                    <a:pt x="104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 name="Google Shape;209;p17"/>
          <p:cNvGrpSpPr/>
          <p:nvPr/>
        </p:nvGrpSpPr>
        <p:grpSpPr>
          <a:xfrm>
            <a:off x="-382556" y="4002025"/>
            <a:ext cx="1269225" cy="740575"/>
            <a:chOff x="4805650" y="2718925"/>
            <a:chExt cx="1269225" cy="740575"/>
          </a:xfrm>
        </p:grpSpPr>
        <p:sp>
          <p:nvSpPr>
            <p:cNvPr id="210" name="Google Shape;210;p17"/>
            <p:cNvSpPr/>
            <p:nvPr/>
          </p:nvSpPr>
          <p:spPr>
            <a:xfrm>
              <a:off x="4805650" y="2718925"/>
              <a:ext cx="1269225" cy="198850"/>
            </a:xfrm>
            <a:custGeom>
              <a:avLst/>
              <a:gdLst/>
              <a:ahLst/>
              <a:cxnLst/>
              <a:rect l="l" t="t" r="r" b="b"/>
              <a:pathLst>
                <a:path w="50769" h="7954" extrusionOk="0">
                  <a:moveTo>
                    <a:pt x="0" y="0"/>
                  </a:moveTo>
                  <a:lnTo>
                    <a:pt x="0" y="5227"/>
                  </a:lnTo>
                  <a:cubicBezTo>
                    <a:pt x="1346" y="5227"/>
                    <a:pt x="1870" y="5560"/>
                    <a:pt x="2822" y="6168"/>
                  </a:cubicBezTo>
                  <a:cubicBezTo>
                    <a:pt x="3989" y="6930"/>
                    <a:pt x="5584" y="7954"/>
                    <a:pt x="8466" y="7954"/>
                  </a:cubicBezTo>
                  <a:cubicBezTo>
                    <a:pt x="11347" y="7954"/>
                    <a:pt x="12943" y="6930"/>
                    <a:pt x="14109" y="6168"/>
                  </a:cubicBezTo>
                  <a:cubicBezTo>
                    <a:pt x="15062" y="5560"/>
                    <a:pt x="15574" y="5227"/>
                    <a:pt x="16919" y="5227"/>
                  </a:cubicBezTo>
                  <a:cubicBezTo>
                    <a:pt x="18265" y="5227"/>
                    <a:pt x="18788" y="5560"/>
                    <a:pt x="19741" y="6168"/>
                  </a:cubicBezTo>
                  <a:cubicBezTo>
                    <a:pt x="20908" y="6930"/>
                    <a:pt x="22503" y="7954"/>
                    <a:pt x="25385" y="7954"/>
                  </a:cubicBezTo>
                  <a:cubicBezTo>
                    <a:pt x="28266" y="7954"/>
                    <a:pt x="29861" y="6930"/>
                    <a:pt x="31028" y="6168"/>
                  </a:cubicBezTo>
                  <a:cubicBezTo>
                    <a:pt x="31981" y="5560"/>
                    <a:pt x="32493" y="5227"/>
                    <a:pt x="33838" y="5227"/>
                  </a:cubicBezTo>
                  <a:cubicBezTo>
                    <a:pt x="35195" y="5227"/>
                    <a:pt x="35707" y="5560"/>
                    <a:pt x="36660" y="6168"/>
                  </a:cubicBezTo>
                  <a:cubicBezTo>
                    <a:pt x="37827" y="6930"/>
                    <a:pt x="39422" y="7954"/>
                    <a:pt x="42303" y="7954"/>
                  </a:cubicBezTo>
                  <a:cubicBezTo>
                    <a:pt x="45185" y="7954"/>
                    <a:pt x="46780" y="6930"/>
                    <a:pt x="47947" y="6168"/>
                  </a:cubicBezTo>
                  <a:cubicBezTo>
                    <a:pt x="48899" y="5560"/>
                    <a:pt x="49423" y="5227"/>
                    <a:pt x="50769" y="5227"/>
                  </a:cubicBezTo>
                  <a:lnTo>
                    <a:pt x="50769" y="0"/>
                  </a:lnTo>
                  <a:cubicBezTo>
                    <a:pt x="47875" y="0"/>
                    <a:pt x="46280" y="1024"/>
                    <a:pt x="45113" y="1786"/>
                  </a:cubicBezTo>
                  <a:cubicBezTo>
                    <a:pt x="44173" y="2393"/>
                    <a:pt x="43649" y="2727"/>
                    <a:pt x="42303" y="2727"/>
                  </a:cubicBezTo>
                  <a:cubicBezTo>
                    <a:pt x="40958" y="2727"/>
                    <a:pt x="40434" y="2393"/>
                    <a:pt x="39493" y="1786"/>
                  </a:cubicBezTo>
                  <a:cubicBezTo>
                    <a:pt x="38327" y="1024"/>
                    <a:pt x="36731" y="0"/>
                    <a:pt x="33838" y="0"/>
                  </a:cubicBezTo>
                  <a:cubicBezTo>
                    <a:pt x="30957" y="0"/>
                    <a:pt x="29361" y="1036"/>
                    <a:pt x="28194" y="1786"/>
                  </a:cubicBezTo>
                  <a:cubicBezTo>
                    <a:pt x="27254" y="2393"/>
                    <a:pt x="26730" y="2727"/>
                    <a:pt x="25385" y="2727"/>
                  </a:cubicBezTo>
                  <a:cubicBezTo>
                    <a:pt x="24039" y="2727"/>
                    <a:pt x="23515" y="2393"/>
                    <a:pt x="22575" y="1786"/>
                  </a:cubicBezTo>
                  <a:cubicBezTo>
                    <a:pt x="21408" y="1024"/>
                    <a:pt x="19812" y="0"/>
                    <a:pt x="16919" y="0"/>
                  </a:cubicBezTo>
                  <a:cubicBezTo>
                    <a:pt x="14038" y="0"/>
                    <a:pt x="12442" y="1036"/>
                    <a:pt x="11276" y="1786"/>
                  </a:cubicBezTo>
                  <a:cubicBezTo>
                    <a:pt x="10335" y="2393"/>
                    <a:pt x="9811" y="2727"/>
                    <a:pt x="8466" y="2727"/>
                  </a:cubicBezTo>
                  <a:cubicBezTo>
                    <a:pt x="7120" y="2727"/>
                    <a:pt x="6596" y="2393"/>
                    <a:pt x="5656" y="1786"/>
                  </a:cubicBezTo>
                  <a:cubicBezTo>
                    <a:pt x="4489" y="1024"/>
                    <a:pt x="2894"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7"/>
            <p:cNvSpPr/>
            <p:nvPr/>
          </p:nvSpPr>
          <p:spPr>
            <a:xfrm>
              <a:off x="4805650" y="2989775"/>
              <a:ext cx="1269225" cy="199175"/>
            </a:xfrm>
            <a:custGeom>
              <a:avLst/>
              <a:gdLst/>
              <a:ahLst/>
              <a:cxnLst/>
              <a:rect l="l" t="t" r="r" b="b"/>
              <a:pathLst>
                <a:path w="50769" h="7967" extrusionOk="0">
                  <a:moveTo>
                    <a:pt x="0" y="1"/>
                  </a:moveTo>
                  <a:lnTo>
                    <a:pt x="0" y="5228"/>
                  </a:lnTo>
                  <a:cubicBezTo>
                    <a:pt x="1346" y="5228"/>
                    <a:pt x="1870" y="5561"/>
                    <a:pt x="2822" y="6180"/>
                  </a:cubicBezTo>
                  <a:cubicBezTo>
                    <a:pt x="3989" y="6930"/>
                    <a:pt x="5584" y="7966"/>
                    <a:pt x="8466" y="7966"/>
                  </a:cubicBezTo>
                  <a:cubicBezTo>
                    <a:pt x="11347" y="7966"/>
                    <a:pt x="12943" y="6918"/>
                    <a:pt x="14109" y="6180"/>
                  </a:cubicBezTo>
                  <a:cubicBezTo>
                    <a:pt x="15062" y="5561"/>
                    <a:pt x="15574" y="5228"/>
                    <a:pt x="16919" y="5228"/>
                  </a:cubicBezTo>
                  <a:cubicBezTo>
                    <a:pt x="18265" y="5228"/>
                    <a:pt x="18788" y="5561"/>
                    <a:pt x="19741" y="6180"/>
                  </a:cubicBezTo>
                  <a:cubicBezTo>
                    <a:pt x="20908" y="6930"/>
                    <a:pt x="22503" y="7966"/>
                    <a:pt x="25385" y="7966"/>
                  </a:cubicBezTo>
                  <a:cubicBezTo>
                    <a:pt x="28266" y="7966"/>
                    <a:pt x="29861" y="6918"/>
                    <a:pt x="31028" y="6180"/>
                  </a:cubicBezTo>
                  <a:cubicBezTo>
                    <a:pt x="31981" y="5561"/>
                    <a:pt x="32493" y="5228"/>
                    <a:pt x="33838" y="5228"/>
                  </a:cubicBezTo>
                  <a:cubicBezTo>
                    <a:pt x="35195" y="5228"/>
                    <a:pt x="35707" y="5561"/>
                    <a:pt x="36660" y="6180"/>
                  </a:cubicBezTo>
                  <a:cubicBezTo>
                    <a:pt x="37827" y="6930"/>
                    <a:pt x="39422" y="7966"/>
                    <a:pt x="42303" y="7966"/>
                  </a:cubicBezTo>
                  <a:cubicBezTo>
                    <a:pt x="45185" y="7966"/>
                    <a:pt x="46780" y="6918"/>
                    <a:pt x="47947" y="6180"/>
                  </a:cubicBezTo>
                  <a:cubicBezTo>
                    <a:pt x="48899" y="5561"/>
                    <a:pt x="49423" y="5228"/>
                    <a:pt x="50769" y="5228"/>
                  </a:cubicBezTo>
                  <a:lnTo>
                    <a:pt x="50769" y="1"/>
                  </a:lnTo>
                  <a:cubicBezTo>
                    <a:pt x="47875" y="1"/>
                    <a:pt x="46280" y="1025"/>
                    <a:pt x="45113" y="1787"/>
                  </a:cubicBezTo>
                  <a:cubicBezTo>
                    <a:pt x="44173" y="2394"/>
                    <a:pt x="43649" y="2739"/>
                    <a:pt x="42303" y="2739"/>
                  </a:cubicBezTo>
                  <a:cubicBezTo>
                    <a:pt x="40958" y="2739"/>
                    <a:pt x="40434" y="2394"/>
                    <a:pt x="39493" y="1787"/>
                  </a:cubicBezTo>
                  <a:cubicBezTo>
                    <a:pt x="38327" y="1025"/>
                    <a:pt x="36731" y="1"/>
                    <a:pt x="33838" y="1"/>
                  </a:cubicBezTo>
                  <a:cubicBezTo>
                    <a:pt x="30957" y="1"/>
                    <a:pt x="29361" y="1049"/>
                    <a:pt x="28194" y="1787"/>
                  </a:cubicBezTo>
                  <a:cubicBezTo>
                    <a:pt x="27254" y="2394"/>
                    <a:pt x="26730" y="2739"/>
                    <a:pt x="25385" y="2739"/>
                  </a:cubicBezTo>
                  <a:cubicBezTo>
                    <a:pt x="24039" y="2739"/>
                    <a:pt x="23515" y="2394"/>
                    <a:pt x="22575" y="1787"/>
                  </a:cubicBezTo>
                  <a:cubicBezTo>
                    <a:pt x="21408" y="1025"/>
                    <a:pt x="19812" y="1"/>
                    <a:pt x="16919" y="1"/>
                  </a:cubicBezTo>
                  <a:cubicBezTo>
                    <a:pt x="14038" y="1"/>
                    <a:pt x="12442" y="1049"/>
                    <a:pt x="11276" y="1787"/>
                  </a:cubicBezTo>
                  <a:cubicBezTo>
                    <a:pt x="10335" y="2394"/>
                    <a:pt x="9811" y="2739"/>
                    <a:pt x="8466" y="2739"/>
                  </a:cubicBezTo>
                  <a:cubicBezTo>
                    <a:pt x="7120" y="2739"/>
                    <a:pt x="6596" y="2394"/>
                    <a:pt x="5656" y="1787"/>
                  </a:cubicBezTo>
                  <a:cubicBezTo>
                    <a:pt x="4489" y="1025"/>
                    <a:pt x="2894"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7"/>
            <p:cNvSpPr/>
            <p:nvPr/>
          </p:nvSpPr>
          <p:spPr>
            <a:xfrm>
              <a:off x="4805650" y="3260350"/>
              <a:ext cx="1269225" cy="199150"/>
            </a:xfrm>
            <a:custGeom>
              <a:avLst/>
              <a:gdLst/>
              <a:ahLst/>
              <a:cxnLst/>
              <a:rect l="l" t="t" r="r" b="b"/>
              <a:pathLst>
                <a:path w="50769" h="7966" extrusionOk="0">
                  <a:moveTo>
                    <a:pt x="0" y="1"/>
                  </a:moveTo>
                  <a:lnTo>
                    <a:pt x="0" y="5227"/>
                  </a:lnTo>
                  <a:cubicBezTo>
                    <a:pt x="1346" y="5227"/>
                    <a:pt x="1870" y="5573"/>
                    <a:pt x="2822" y="6180"/>
                  </a:cubicBezTo>
                  <a:cubicBezTo>
                    <a:pt x="3989" y="6942"/>
                    <a:pt x="5584" y="7966"/>
                    <a:pt x="8466" y="7966"/>
                  </a:cubicBezTo>
                  <a:cubicBezTo>
                    <a:pt x="11347" y="7966"/>
                    <a:pt x="12943" y="6918"/>
                    <a:pt x="14109" y="6180"/>
                  </a:cubicBezTo>
                  <a:cubicBezTo>
                    <a:pt x="15062" y="5573"/>
                    <a:pt x="15574" y="5227"/>
                    <a:pt x="16919" y="5227"/>
                  </a:cubicBezTo>
                  <a:cubicBezTo>
                    <a:pt x="18265" y="5227"/>
                    <a:pt x="18788" y="5573"/>
                    <a:pt x="19741" y="6180"/>
                  </a:cubicBezTo>
                  <a:cubicBezTo>
                    <a:pt x="20908" y="6942"/>
                    <a:pt x="22503" y="7966"/>
                    <a:pt x="25385" y="7966"/>
                  </a:cubicBezTo>
                  <a:cubicBezTo>
                    <a:pt x="28266" y="7966"/>
                    <a:pt x="29861" y="6918"/>
                    <a:pt x="31028" y="6180"/>
                  </a:cubicBezTo>
                  <a:cubicBezTo>
                    <a:pt x="31981" y="5573"/>
                    <a:pt x="32493" y="5227"/>
                    <a:pt x="33838" y="5227"/>
                  </a:cubicBezTo>
                  <a:cubicBezTo>
                    <a:pt x="35195" y="5227"/>
                    <a:pt x="35707" y="5573"/>
                    <a:pt x="36660" y="6180"/>
                  </a:cubicBezTo>
                  <a:cubicBezTo>
                    <a:pt x="37827" y="6942"/>
                    <a:pt x="39422" y="7966"/>
                    <a:pt x="42303" y="7966"/>
                  </a:cubicBezTo>
                  <a:cubicBezTo>
                    <a:pt x="45185" y="7966"/>
                    <a:pt x="46780" y="6918"/>
                    <a:pt x="47947" y="6180"/>
                  </a:cubicBezTo>
                  <a:cubicBezTo>
                    <a:pt x="48899" y="5573"/>
                    <a:pt x="49423" y="5227"/>
                    <a:pt x="50769" y="5227"/>
                  </a:cubicBezTo>
                  <a:lnTo>
                    <a:pt x="50769" y="1"/>
                  </a:lnTo>
                  <a:cubicBezTo>
                    <a:pt x="47875" y="1"/>
                    <a:pt x="46280" y="1036"/>
                    <a:pt x="45113" y="1787"/>
                  </a:cubicBezTo>
                  <a:cubicBezTo>
                    <a:pt x="44173" y="2406"/>
                    <a:pt x="43649" y="2739"/>
                    <a:pt x="42303" y="2739"/>
                  </a:cubicBezTo>
                  <a:cubicBezTo>
                    <a:pt x="40958" y="2739"/>
                    <a:pt x="40434" y="2406"/>
                    <a:pt x="39493" y="1787"/>
                  </a:cubicBezTo>
                  <a:cubicBezTo>
                    <a:pt x="38327" y="1036"/>
                    <a:pt x="36731" y="1"/>
                    <a:pt x="33838" y="1"/>
                  </a:cubicBezTo>
                  <a:cubicBezTo>
                    <a:pt x="30957" y="1"/>
                    <a:pt x="29361" y="1036"/>
                    <a:pt x="28194" y="1787"/>
                  </a:cubicBezTo>
                  <a:cubicBezTo>
                    <a:pt x="27254" y="2406"/>
                    <a:pt x="26730" y="2739"/>
                    <a:pt x="25385" y="2739"/>
                  </a:cubicBezTo>
                  <a:cubicBezTo>
                    <a:pt x="24039" y="2739"/>
                    <a:pt x="23515" y="2406"/>
                    <a:pt x="22575" y="1787"/>
                  </a:cubicBezTo>
                  <a:cubicBezTo>
                    <a:pt x="21408" y="1036"/>
                    <a:pt x="19812" y="1"/>
                    <a:pt x="16919" y="1"/>
                  </a:cubicBezTo>
                  <a:cubicBezTo>
                    <a:pt x="14038" y="1"/>
                    <a:pt x="12442" y="1036"/>
                    <a:pt x="11276" y="1787"/>
                  </a:cubicBezTo>
                  <a:cubicBezTo>
                    <a:pt x="10335" y="2406"/>
                    <a:pt x="9811" y="2739"/>
                    <a:pt x="8466" y="2739"/>
                  </a:cubicBezTo>
                  <a:cubicBezTo>
                    <a:pt x="7120" y="2739"/>
                    <a:pt x="6596" y="2406"/>
                    <a:pt x="5656" y="1787"/>
                  </a:cubicBezTo>
                  <a:cubicBezTo>
                    <a:pt x="4489" y="1036"/>
                    <a:pt x="2894"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445025"/>
            <a:ext cx="77139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Syne"/>
              <a:buNone/>
              <a:defRPr sz="3000" b="1">
                <a:solidFill>
                  <a:schemeClr val="dk1"/>
                </a:solidFill>
                <a:latin typeface="Syne"/>
                <a:ea typeface="Syne"/>
                <a:cs typeface="Syne"/>
                <a:sym typeface="Syne"/>
              </a:defRPr>
            </a:lvl1pPr>
            <a:lvl2pPr lvl="1"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rt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715100" y="1152475"/>
            <a:ext cx="7713900" cy="34164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1pPr>
            <a:lvl2pPr marL="914400" lvl="1"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2pPr>
            <a:lvl3pPr marL="1371600" lvl="2"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3pPr>
            <a:lvl4pPr marL="1828800" lvl="3"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4pPr>
            <a:lvl5pPr marL="2286000" lvl="4"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5pPr>
            <a:lvl6pPr marL="2743200" lvl="5"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6pPr>
            <a:lvl7pPr marL="3200400" lvl="6"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7pPr>
            <a:lvl8pPr marL="3657600" lvl="7"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8pPr>
            <a:lvl9pPr marL="4114800" lvl="8" indent="-304800">
              <a:lnSpc>
                <a:spcPct val="100000"/>
              </a:lnSpc>
              <a:spcBef>
                <a:spcPts val="0"/>
              </a:spcBef>
              <a:spcAft>
                <a:spcPts val="0"/>
              </a:spcAft>
              <a:buClr>
                <a:schemeClr val="dk1"/>
              </a:buClr>
              <a:buSzPts val="1200"/>
              <a:buFont typeface="Asap"/>
              <a:buChar char="■"/>
              <a:defRPr sz="1200">
                <a:solidFill>
                  <a:schemeClr val="dk1"/>
                </a:solidFill>
                <a:latin typeface="Asap"/>
                <a:ea typeface="Asap"/>
                <a:cs typeface="Asap"/>
                <a:sym typeface="Asap"/>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5" r:id="rId6"/>
    <p:sldLayoutId id="2147483656" r:id="rId7"/>
    <p:sldLayoutId id="2147483658" r:id="rId8"/>
    <p:sldLayoutId id="2147483663"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mailto:elaine@unb.b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27"/>
          <p:cNvSpPr txBox="1">
            <a:spLocks noGrp="1"/>
          </p:cNvSpPr>
          <p:nvPr>
            <p:ph type="ctrTitle"/>
          </p:nvPr>
        </p:nvSpPr>
        <p:spPr>
          <a:xfrm>
            <a:off x="1917110" y="976676"/>
            <a:ext cx="6264100" cy="221269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err="1"/>
              <a:t>Desenvolvimento</a:t>
            </a:r>
            <a:r>
              <a:rPr lang="en" sz="3200" dirty="0"/>
              <a:t> e </a:t>
            </a:r>
            <a:r>
              <a:rPr lang="en" sz="3200" dirty="0" err="1"/>
              <a:t>Desempenho</a:t>
            </a:r>
            <a:r>
              <a:rPr lang="en" sz="3200" dirty="0"/>
              <a:t> de </a:t>
            </a:r>
            <a:r>
              <a:rPr lang="en" sz="3200" dirty="0" err="1"/>
              <a:t>Pessoas</a:t>
            </a:r>
            <a:r>
              <a:rPr lang="en" sz="3200" dirty="0"/>
              <a:t> no </a:t>
            </a:r>
            <a:r>
              <a:rPr lang="en" sz="3200" dirty="0" err="1"/>
              <a:t>Setor</a:t>
            </a:r>
            <a:r>
              <a:rPr lang="en" sz="3200" dirty="0"/>
              <a:t> </a:t>
            </a:r>
            <a:r>
              <a:rPr lang="en" sz="3200" dirty="0" err="1"/>
              <a:t>Público</a:t>
            </a:r>
            <a:r>
              <a:rPr lang="en" sz="3200" dirty="0"/>
              <a:t>: </a:t>
            </a:r>
            <a:endParaRPr sz="3200" dirty="0"/>
          </a:p>
        </p:txBody>
      </p:sp>
      <p:sp>
        <p:nvSpPr>
          <p:cNvPr id="335" name="Google Shape;335;p27"/>
          <p:cNvSpPr txBox="1">
            <a:spLocks noGrp="1"/>
          </p:cNvSpPr>
          <p:nvPr>
            <p:ph type="subTitle" idx="1"/>
          </p:nvPr>
        </p:nvSpPr>
        <p:spPr>
          <a:xfrm>
            <a:off x="2537829" y="2665848"/>
            <a:ext cx="5070369" cy="759900"/>
          </a:xfrm>
          <a:prstGeom prst="rect">
            <a:avLst/>
          </a:prstGeom>
          <a:noFill/>
          <a:ln>
            <a:noFill/>
          </a:ln>
        </p:spPr>
        <p:txBody>
          <a:bodyPr spcFirstLastPara="1" wrap="square" lIns="91425" tIns="91425" rIns="91425" bIns="91425" anchor="ctr" anchorCtr="0">
            <a:noAutofit/>
          </a:bodyPr>
          <a:lstStyle/>
          <a:p>
            <a:pPr marL="0" indent="0" algn="ctr">
              <a:buClr>
                <a:srgbClr val="191919"/>
              </a:buClr>
              <a:buSzPts val="5200"/>
              <a:buFont typeface="Syne"/>
            </a:pPr>
            <a:r>
              <a:rPr lang="pt-BR" sz="1800" b="1" dirty="0">
                <a:latin typeface="Syne"/>
                <a:sym typeface="Syne"/>
              </a:rPr>
              <a:t>O que a pesquisa traz de contribuição</a:t>
            </a:r>
          </a:p>
        </p:txBody>
      </p:sp>
      <p:sp>
        <p:nvSpPr>
          <p:cNvPr id="336" name="Google Shape;336;p27"/>
          <p:cNvSpPr/>
          <p:nvPr/>
        </p:nvSpPr>
        <p:spPr>
          <a:xfrm rot="2699612">
            <a:off x="8433021" y="1725010"/>
            <a:ext cx="491011" cy="3114623"/>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7"/>
          <p:cNvSpPr/>
          <p:nvPr/>
        </p:nvSpPr>
        <p:spPr>
          <a:xfrm rot="10800000">
            <a:off x="-4682925" y="2330499"/>
            <a:ext cx="7057126" cy="7656025"/>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Google Shape;335;p27">
            <a:extLst>
              <a:ext uri="{FF2B5EF4-FFF2-40B4-BE49-F238E27FC236}">
                <a16:creationId xmlns:a16="http://schemas.microsoft.com/office/drawing/2014/main" id="{AE222840-C4C7-4661-C84F-4CB75E2FAE6A}"/>
              </a:ext>
            </a:extLst>
          </p:cNvPr>
          <p:cNvSpPr txBox="1">
            <a:spLocks/>
          </p:cNvSpPr>
          <p:nvPr/>
        </p:nvSpPr>
        <p:spPr>
          <a:xfrm>
            <a:off x="2537829" y="3847423"/>
            <a:ext cx="5070369" cy="7599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indent="0" algn="ctr">
              <a:buClr>
                <a:srgbClr val="191919"/>
              </a:buClr>
              <a:buSzPts val="5200"/>
              <a:buFont typeface="Syne"/>
              <a:buNone/>
              <a:defRPr sz="1800" b="1">
                <a:solidFill>
                  <a:schemeClr val="dk1"/>
                </a:solidFill>
                <a:latin typeface="Syne"/>
                <a:ea typeface="Asap"/>
                <a:cs typeface="Asap"/>
                <a:sym typeface="Asap"/>
              </a:defRPr>
            </a:lvl1pPr>
            <a:lvl2pPr marL="914400" indent="-304800" algn="ctr">
              <a:buClr>
                <a:schemeClr val="dk1"/>
              </a:buClr>
              <a:buSzPts val="1800"/>
              <a:buFont typeface="Asap"/>
              <a:buNone/>
              <a:defRPr sz="1800">
                <a:solidFill>
                  <a:schemeClr val="dk1"/>
                </a:solidFill>
                <a:latin typeface="Asap"/>
                <a:ea typeface="Asap"/>
                <a:cs typeface="Asap"/>
                <a:sym typeface="Asap"/>
              </a:defRPr>
            </a:lvl2pPr>
            <a:lvl3pPr marL="1371600" indent="-304800" algn="ctr">
              <a:buClr>
                <a:schemeClr val="dk1"/>
              </a:buClr>
              <a:buSzPts val="1800"/>
              <a:buFont typeface="Asap"/>
              <a:buNone/>
              <a:defRPr sz="1800">
                <a:solidFill>
                  <a:schemeClr val="dk1"/>
                </a:solidFill>
                <a:latin typeface="Asap"/>
                <a:ea typeface="Asap"/>
                <a:cs typeface="Asap"/>
                <a:sym typeface="Asap"/>
              </a:defRPr>
            </a:lvl3pPr>
            <a:lvl4pPr marL="1828800" indent="-304800" algn="ctr">
              <a:buClr>
                <a:schemeClr val="dk1"/>
              </a:buClr>
              <a:buSzPts val="1800"/>
              <a:buFont typeface="Asap"/>
              <a:buNone/>
              <a:defRPr sz="1800">
                <a:solidFill>
                  <a:schemeClr val="dk1"/>
                </a:solidFill>
                <a:latin typeface="Asap"/>
                <a:ea typeface="Asap"/>
                <a:cs typeface="Asap"/>
                <a:sym typeface="Asap"/>
              </a:defRPr>
            </a:lvl4pPr>
            <a:lvl5pPr marL="2286000" indent="-304800" algn="ctr">
              <a:buClr>
                <a:schemeClr val="dk1"/>
              </a:buClr>
              <a:buSzPts val="1800"/>
              <a:buFont typeface="Asap"/>
              <a:buNone/>
              <a:defRPr sz="1800">
                <a:solidFill>
                  <a:schemeClr val="dk1"/>
                </a:solidFill>
                <a:latin typeface="Asap"/>
                <a:ea typeface="Asap"/>
                <a:cs typeface="Asap"/>
                <a:sym typeface="Asap"/>
              </a:defRPr>
            </a:lvl5pPr>
            <a:lvl6pPr marL="2743200" indent="-304800" algn="ctr">
              <a:buClr>
                <a:schemeClr val="dk1"/>
              </a:buClr>
              <a:buSzPts val="1800"/>
              <a:buFont typeface="Asap"/>
              <a:buNone/>
              <a:defRPr sz="1800">
                <a:solidFill>
                  <a:schemeClr val="dk1"/>
                </a:solidFill>
                <a:latin typeface="Asap"/>
                <a:ea typeface="Asap"/>
                <a:cs typeface="Asap"/>
                <a:sym typeface="Asap"/>
              </a:defRPr>
            </a:lvl6pPr>
            <a:lvl7pPr marL="3200400" indent="-304800" algn="ctr">
              <a:buClr>
                <a:schemeClr val="dk1"/>
              </a:buClr>
              <a:buSzPts val="1800"/>
              <a:buFont typeface="Asap"/>
              <a:buNone/>
              <a:defRPr sz="1800">
                <a:solidFill>
                  <a:schemeClr val="dk1"/>
                </a:solidFill>
                <a:latin typeface="Asap"/>
                <a:ea typeface="Asap"/>
                <a:cs typeface="Asap"/>
                <a:sym typeface="Asap"/>
              </a:defRPr>
            </a:lvl7pPr>
            <a:lvl8pPr marL="3657600" indent="-304800" algn="ctr">
              <a:buClr>
                <a:schemeClr val="dk1"/>
              </a:buClr>
              <a:buSzPts val="1800"/>
              <a:buFont typeface="Asap"/>
              <a:buNone/>
              <a:defRPr sz="1800">
                <a:solidFill>
                  <a:schemeClr val="dk1"/>
                </a:solidFill>
                <a:latin typeface="Asap"/>
                <a:ea typeface="Asap"/>
                <a:cs typeface="Asap"/>
                <a:sym typeface="Asap"/>
              </a:defRPr>
            </a:lvl8pPr>
            <a:lvl9pPr marL="4114800" indent="-304800" algn="ctr">
              <a:buClr>
                <a:schemeClr val="dk1"/>
              </a:buClr>
              <a:buSzPts val="1800"/>
              <a:buFont typeface="Asap"/>
              <a:buNone/>
              <a:defRPr sz="1800">
                <a:solidFill>
                  <a:schemeClr val="dk1"/>
                </a:solidFill>
                <a:latin typeface="Asap"/>
                <a:ea typeface="Asap"/>
                <a:cs typeface="Asap"/>
                <a:sym typeface="Asap"/>
              </a:defRPr>
            </a:lvl9pPr>
          </a:lstStyle>
          <a:p>
            <a:pPr algn="l"/>
            <a:r>
              <a:rPr lang="pt-BR" dirty="0"/>
              <a:t>Profa. Dra. Elaine Neiva</a:t>
            </a:r>
          </a:p>
          <a:p>
            <a:pPr algn="l"/>
            <a:r>
              <a:rPr lang="pt-BR" dirty="0"/>
              <a:t>Universidade de Brasília – UnB</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1299-476A-6449-0F4C-0239ADDE2E66}"/>
              </a:ext>
            </a:extLst>
          </p:cNvPr>
          <p:cNvSpPr>
            <a:spLocks noGrp="1"/>
          </p:cNvSpPr>
          <p:nvPr>
            <p:ph type="title"/>
          </p:nvPr>
        </p:nvSpPr>
        <p:spPr>
          <a:xfrm>
            <a:off x="3783105" y="1633508"/>
            <a:ext cx="4200731" cy="2009731"/>
          </a:xfrm>
          <a:ln>
            <a:solidFill>
              <a:schemeClr val="accent1"/>
            </a:solidFill>
          </a:ln>
        </p:spPr>
        <p:txBody>
          <a:bodyPr/>
          <a:lstStyle/>
          <a:p>
            <a:pPr algn="just">
              <a:buSzPts val="3000"/>
              <a:buFont typeface="Arial"/>
            </a:pPr>
            <a:r>
              <a:rPr lang="en-BR" sz="1800">
                <a:cs typeface="Arial"/>
                <a:sym typeface="Arial"/>
              </a:rPr>
              <a:t>Uma questão </a:t>
            </a:r>
            <a:r>
              <a:rPr lang="en-BR" sz="1800" dirty="0">
                <a:cs typeface="Arial"/>
                <a:sym typeface="Arial"/>
              </a:rPr>
              <a:t>importante é que a informação sobre a mensuração do desempenho seja utilizada para melhoria, aprendizagem e mudança </a:t>
            </a:r>
            <a:r>
              <a:rPr lang="en-BR" sz="1800">
                <a:cs typeface="Arial"/>
                <a:sym typeface="Arial"/>
              </a:rPr>
              <a:t>do desempenho!!!!</a:t>
            </a:r>
            <a:br>
              <a:rPr lang="en-BR" sz="1800" dirty="0">
                <a:cs typeface="Arial"/>
                <a:sym typeface="Arial"/>
              </a:rPr>
            </a:br>
            <a:endParaRPr lang="en-BR" sz="1800" dirty="0">
              <a:cs typeface="Arial"/>
              <a:sym typeface="Arial"/>
            </a:endParaRPr>
          </a:p>
        </p:txBody>
      </p:sp>
      <p:pic>
        <p:nvPicPr>
          <p:cNvPr id="4" name="Picture 3">
            <a:extLst>
              <a:ext uri="{FF2B5EF4-FFF2-40B4-BE49-F238E27FC236}">
                <a16:creationId xmlns:a16="http://schemas.microsoft.com/office/drawing/2014/main" id="{5213AE0E-19D1-7EFC-9C19-8723718559AD}"/>
              </a:ext>
            </a:extLst>
          </p:cNvPr>
          <p:cNvPicPr>
            <a:picLocks noChangeAspect="1"/>
          </p:cNvPicPr>
          <p:nvPr/>
        </p:nvPicPr>
        <p:blipFill>
          <a:blip r:embed="rId2"/>
          <a:stretch>
            <a:fillRect/>
          </a:stretch>
        </p:blipFill>
        <p:spPr>
          <a:xfrm flipH="1">
            <a:off x="825794" y="1817930"/>
            <a:ext cx="2465813" cy="1640886"/>
          </a:xfrm>
          <a:prstGeom prst="roundRect">
            <a:avLst/>
          </a:prstGeom>
        </p:spPr>
      </p:pic>
      <p:sp>
        <p:nvSpPr>
          <p:cNvPr id="5" name="TextBox 4">
            <a:extLst>
              <a:ext uri="{FF2B5EF4-FFF2-40B4-BE49-F238E27FC236}">
                <a16:creationId xmlns:a16="http://schemas.microsoft.com/office/drawing/2014/main" id="{9B28C839-B4F7-D6D2-98CB-2D729EC3965F}"/>
              </a:ext>
            </a:extLst>
          </p:cNvPr>
          <p:cNvSpPr txBox="1"/>
          <p:nvPr/>
        </p:nvSpPr>
        <p:spPr>
          <a:xfrm>
            <a:off x="3783105" y="4180254"/>
            <a:ext cx="4200731" cy="369332"/>
          </a:xfrm>
          <a:prstGeom prst="rect">
            <a:avLst/>
          </a:prstGeom>
          <a:noFill/>
          <a:ln>
            <a:solidFill>
              <a:srgbClr val="FFFF00"/>
            </a:solidFill>
          </a:ln>
        </p:spPr>
        <p:txBody>
          <a:bodyPr wrap="square" rtlCol="0">
            <a:spAutoFit/>
          </a:bodyPr>
          <a:lstStyle/>
          <a:p>
            <a:pPr algn="ctr"/>
            <a:r>
              <a:rPr lang="en-BR" sz="1800" b="1" dirty="0">
                <a:solidFill>
                  <a:schemeClr val="dk1"/>
                </a:solidFill>
                <a:latin typeface="Syne"/>
                <a:sym typeface="Syne"/>
              </a:rPr>
              <a:t>DESENVOLVIMENTO </a:t>
            </a:r>
          </a:p>
        </p:txBody>
      </p:sp>
      <p:sp>
        <p:nvSpPr>
          <p:cNvPr id="6" name="Right Arrow 5">
            <a:extLst>
              <a:ext uri="{FF2B5EF4-FFF2-40B4-BE49-F238E27FC236}">
                <a16:creationId xmlns:a16="http://schemas.microsoft.com/office/drawing/2014/main" id="{4F067C6C-15F6-EF3A-CBBE-EB5E813C76A8}"/>
              </a:ext>
            </a:extLst>
          </p:cNvPr>
          <p:cNvSpPr/>
          <p:nvPr/>
        </p:nvSpPr>
        <p:spPr>
          <a:xfrm>
            <a:off x="2359901" y="4157840"/>
            <a:ext cx="941294" cy="4930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R"/>
          </a:p>
        </p:txBody>
      </p:sp>
    </p:spTree>
    <p:extLst>
      <p:ext uri="{BB962C8B-B14F-4D97-AF65-F5344CB8AC3E}">
        <p14:creationId xmlns:p14="http://schemas.microsoft.com/office/powerpoint/2010/main" val="22728138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4" name="Google Shape;384;p31"/>
          <p:cNvSpPr/>
          <p:nvPr/>
        </p:nvSpPr>
        <p:spPr>
          <a:xfrm rot="10800000" flipH="1">
            <a:off x="-654958" y="2800132"/>
            <a:ext cx="5521697" cy="5990293"/>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1"/>
          <p:cNvSpPr/>
          <p:nvPr/>
        </p:nvSpPr>
        <p:spPr>
          <a:xfrm flipH="1">
            <a:off x="5592903" y="-2586025"/>
            <a:ext cx="4300847" cy="4665836"/>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1"/>
          <p:cNvSpPr/>
          <p:nvPr/>
        </p:nvSpPr>
        <p:spPr>
          <a:xfrm rot="-2699667" flipH="1">
            <a:off x="5526086" y="-1823512"/>
            <a:ext cx="571556" cy="3625892"/>
          </a:xfrm>
          <a:custGeom>
            <a:avLst/>
            <a:gdLst/>
            <a:ahLst/>
            <a:cxnLst/>
            <a:rect l="l" t="t" r="r" b="b"/>
            <a:pathLst>
              <a:path w="10455" h="66319" extrusionOk="0">
                <a:moveTo>
                  <a:pt x="1" y="1"/>
                </a:moveTo>
                <a:lnTo>
                  <a:pt x="1" y="61091"/>
                </a:lnTo>
                <a:cubicBezTo>
                  <a:pt x="1" y="63985"/>
                  <a:pt x="2334" y="66318"/>
                  <a:pt x="5227" y="66318"/>
                </a:cubicBezTo>
                <a:cubicBezTo>
                  <a:pt x="8109" y="66318"/>
                  <a:pt x="10454" y="63973"/>
                  <a:pt x="10454" y="61091"/>
                </a:cubicBezTo>
                <a:lnTo>
                  <a:pt x="104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TextBox 5">
            <a:extLst>
              <a:ext uri="{FF2B5EF4-FFF2-40B4-BE49-F238E27FC236}">
                <a16:creationId xmlns:a16="http://schemas.microsoft.com/office/drawing/2014/main" id="{E9F2F8DE-A46D-A147-CEB0-414044B1879E}"/>
              </a:ext>
            </a:extLst>
          </p:cNvPr>
          <p:cNvSpPr txBox="1"/>
          <p:nvPr/>
        </p:nvSpPr>
        <p:spPr>
          <a:xfrm>
            <a:off x="1158726" y="1586362"/>
            <a:ext cx="6937866" cy="1477328"/>
          </a:xfrm>
          <a:prstGeom prst="rect">
            <a:avLst/>
          </a:prstGeom>
          <a:noFill/>
        </p:spPr>
        <p:txBody>
          <a:bodyPr wrap="square">
            <a:spAutoFit/>
          </a:bodyPr>
          <a:lstStyle/>
          <a:p>
            <a:pPr marL="285750" indent="-285750" algn="just">
              <a:buClr>
                <a:schemeClr val="dk1"/>
              </a:buClr>
              <a:buSzPts val="3000"/>
              <a:buFont typeface="Arial" panose="020B0604020202020204" pitchFamily="34" charset="0"/>
              <a:buChar char="•"/>
            </a:pPr>
            <a:r>
              <a:rPr lang="en-BR" sz="1800" b="1" dirty="0">
                <a:solidFill>
                  <a:schemeClr val="dk1"/>
                </a:solidFill>
                <a:latin typeface="Syne"/>
              </a:rPr>
              <a:t>Quais condições contextuais são necessárias para que os sistemas de avaliação de desempenho sejam eficazes no setor </a:t>
            </a:r>
            <a:r>
              <a:rPr lang="en-BR" sz="1800" b="1">
                <a:solidFill>
                  <a:schemeClr val="dk1"/>
                </a:solidFill>
                <a:latin typeface="Syne"/>
              </a:rPr>
              <a:t>público?</a:t>
            </a:r>
            <a:endParaRPr lang="pt-BR" sz="1800" b="1" dirty="0">
              <a:solidFill>
                <a:schemeClr val="dk1"/>
              </a:solidFill>
              <a:latin typeface="Syne"/>
            </a:endParaRPr>
          </a:p>
          <a:p>
            <a:pPr marL="285750" indent="-285750" algn="just">
              <a:buClr>
                <a:schemeClr val="dk1"/>
              </a:buClr>
              <a:buSzPts val="3000"/>
              <a:buFont typeface="Arial" panose="020B0604020202020204" pitchFamily="34" charset="0"/>
              <a:buChar char="•"/>
            </a:pPr>
            <a:r>
              <a:rPr lang="en-BR" sz="1800" b="1">
                <a:solidFill>
                  <a:schemeClr val="dk1"/>
                </a:solidFill>
                <a:latin typeface="Syne"/>
              </a:rPr>
              <a:t>Qual</a:t>
            </a:r>
            <a:r>
              <a:rPr lang="pt-BR" sz="1800" b="1" dirty="0">
                <a:solidFill>
                  <a:schemeClr val="dk1"/>
                </a:solidFill>
                <a:latin typeface="Syne"/>
              </a:rPr>
              <a:t> </a:t>
            </a:r>
            <a:r>
              <a:rPr lang="en-BR" sz="1800" b="1">
                <a:solidFill>
                  <a:schemeClr val="dk1"/>
                </a:solidFill>
                <a:latin typeface="Syne"/>
              </a:rPr>
              <a:t>a</a:t>
            </a:r>
            <a:r>
              <a:rPr lang="pt-BR" sz="1800" b="1" dirty="0">
                <a:solidFill>
                  <a:schemeClr val="dk1"/>
                </a:solidFill>
                <a:latin typeface="Syne"/>
              </a:rPr>
              <a:t> </a:t>
            </a:r>
            <a:r>
              <a:rPr lang="en-BR" sz="1800" b="1">
                <a:solidFill>
                  <a:schemeClr val="dk1"/>
                </a:solidFill>
                <a:latin typeface="Syne"/>
              </a:rPr>
              <a:t>relação </a:t>
            </a:r>
            <a:r>
              <a:rPr lang="en-BR" sz="1800" b="1" dirty="0">
                <a:solidFill>
                  <a:schemeClr val="dk1"/>
                </a:solidFill>
                <a:latin typeface="Syne"/>
              </a:rPr>
              <a:t>entre avaliação, desenvolvimento e desempenho no setor público? </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33"/>
          <p:cNvSpPr/>
          <p:nvPr/>
        </p:nvSpPr>
        <p:spPr>
          <a:xfrm>
            <a:off x="-215800" y="4273250"/>
            <a:ext cx="2284525" cy="2478400"/>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3"/>
          <p:cNvSpPr txBox="1">
            <a:spLocks noGrp="1"/>
          </p:cNvSpPr>
          <p:nvPr>
            <p:ph type="subTitle" idx="1"/>
          </p:nvPr>
        </p:nvSpPr>
        <p:spPr>
          <a:xfrm>
            <a:off x="198748" y="1661286"/>
            <a:ext cx="2697042" cy="1863065"/>
          </a:xfrm>
          <a:prstGeom prst="rect">
            <a:avLst/>
          </a:prstGeom>
        </p:spPr>
        <p:txBody>
          <a:bodyPr spcFirstLastPara="1" wrap="square" lIns="91425" tIns="91425" rIns="91425" bIns="91425" anchor="b" anchorCtr="0">
            <a:noAutofit/>
          </a:bodyPr>
          <a:lstStyle/>
          <a:p>
            <a:pPr marL="285750" lvl="0" indent="-285750" algn="ctr" rtl="0">
              <a:spcBef>
                <a:spcPts val="0"/>
              </a:spcBef>
              <a:spcAft>
                <a:spcPts val="0"/>
              </a:spcAft>
              <a:buFont typeface="Arial" panose="020B0604020202020204" pitchFamily="34" charset="0"/>
              <a:buChar char="•"/>
            </a:pPr>
            <a:r>
              <a:rPr lang="en" dirty="0" err="1"/>
              <a:t>Participação</a:t>
            </a:r>
            <a:r>
              <a:rPr lang="en" dirty="0"/>
              <a:t> – </a:t>
            </a:r>
            <a:r>
              <a:rPr lang="en" dirty="0" err="1"/>
              <a:t>eliminar</a:t>
            </a:r>
            <a:r>
              <a:rPr lang="en" dirty="0"/>
              <a:t> </a:t>
            </a:r>
            <a:r>
              <a:rPr lang="en" dirty="0" err="1"/>
              <a:t>atividade</a:t>
            </a:r>
            <a:r>
              <a:rPr lang="en" dirty="0"/>
              <a:t> </a:t>
            </a:r>
            <a:r>
              <a:rPr lang="en" dirty="0" err="1"/>
              <a:t>operacional</a:t>
            </a:r>
            <a:r>
              <a:rPr lang="en" dirty="0"/>
              <a:t> </a:t>
            </a:r>
            <a:r>
              <a:rPr lang="en" dirty="0" err="1"/>
              <a:t>administrativ</a:t>
            </a:r>
            <a:r>
              <a:rPr lang="en-US" dirty="0"/>
              <a:t>a</a:t>
            </a:r>
            <a:r>
              <a:rPr lang="en" dirty="0"/>
              <a:t>  </a:t>
            </a:r>
            <a:endParaRPr dirty="0"/>
          </a:p>
        </p:txBody>
      </p:sp>
      <p:sp>
        <p:nvSpPr>
          <p:cNvPr id="420" name="Google Shape;420;p33"/>
          <p:cNvSpPr txBox="1">
            <a:spLocks noGrp="1"/>
          </p:cNvSpPr>
          <p:nvPr>
            <p:ph type="subTitle" idx="5"/>
          </p:nvPr>
        </p:nvSpPr>
        <p:spPr>
          <a:xfrm>
            <a:off x="3029150" y="2877471"/>
            <a:ext cx="3101835" cy="1780834"/>
          </a:xfrm>
          <a:prstGeom prst="rect">
            <a:avLst/>
          </a:prstGeom>
        </p:spPr>
        <p:txBody>
          <a:bodyPr spcFirstLastPara="1" wrap="square" lIns="91425" tIns="91425" rIns="91425" bIns="91425" anchor="b" anchorCtr="0">
            <a:noAutofit/>
          </a:bodyPr>
          <a:lstStyle/>
          <a:p>
            <a:pPr marL="285750" lvl="0" indent="-285750" algn="ctr" rtl="0">
              <a:spcBef>
                <a:spcPts val="0"/>
              </a:spcBef>
              <a:spcAft>
                <a:spcPts val="0"/>
              </a:spcAft>
              <a:buFont typeface="Arial" panose="020B0604020202020204" pitchFamily="34" charset="0"/>
              <a:buChar char="•"/>
            </a:pPr>
            <a:r>
              <a:rPr lang="en" dirty="0" err="1"/>
              <a:t>Cultura</a:t>
            </a:r>
            <a:r>
              <a:rPr lang="en" dirty="0"/>
              <a:t> de </a:t>
            </a:r>
            <a:r>
              <a:rPr lang="en" dirty="0" err="1"/>
              <a:t>aprendizagem</a:t>
            </a:r>
            <a:r>
              <a:rPr lang="en" dirty="0"/>
              <a:t> e </a:t>
            </a:r>
            <a:r>
              <a:rPr lang="en" dirty="0" err="1"/>
              <a:t>avaliação</a:t>
            </a:r>
            <a:endParaRPr lang="en" dirty="0"/>
          </a:p>
          <a:p>
            <a:pPr marL="285750" lvl="0" indent="-285750" algn="ctr" rtl="0">
              <a:spcBef>
                <a:spcPts val="0"/>
              </a:spcBef>
              <a:spcAft>
                <a:spcPts val="0"/>
              </a:spcAft>
              <a:buFont typeface="Arial" panose="020B0604020202020204" pitchFamily="34" charset="0"/>
              <a:buChar char="•"/>
            </a:pPr>
            <a:r>
              <a:rPr lang="en" dirty="0" err="1"/>
              <a:t>aprender</a:t>
            </a:r>
            <a:r>
              <a:rPr lang="en" dirty="0"/>
              <a:t> com </a:t>
            </a:r>
            <a:r>
              <a:rPr lang="en" dirty="0" err="1"/>
              <a:t>os</a:t>
            </a:r>
            <a:r>
              <a:rPr lang="en" dirty="0"/>
              <a:t> </a:t>
            </a:r>
            <a:r>
              <a:rPr lang="en" dirty="0" err="1"/>
              <a:t>erros</a:t>
            </a:r>
            <a:r>
              <a:rPr lang="en" dirty="0"/>
              <a:t> – </a:t>
            </a:r>
            <a:r>
              <a:rPr lang="en" dirty="0" err="1"/>
              <a:t>Utilizar</a:t>
            </a:r>
            <a:r>
              <a:rPr lang="en" dirty="0"/>
              <a:t> as </a:t>
            </a:r>
            <a:r>
              <a:rPr lang="en" dirty="0" err="1"/>
              <a:t>informações</a:t>
            </a:r>
            <a:r>
              <a:rPr lang="en" dirty="0"/>
              <a:t> </a:t>
            </a:r>
            <a:endParaRPr dirty="0"/>
          </a:p>
        </p:txBody>
      </p:sp>
      <p:sp>
        <p:nvSpPr>
          <p:cNvPr id="421" name="Google Shape;421;p33"/>
          <p:cNvSpPr txBox="1">
            <a:spLocks noGrp="1"/>
          </p:cNvSpPr>
          <p:nvPr>
            <p:ph type="subTitle" idx="6"/>
          </p:nvPr>
        </p:nvSpPr>
        <p:spPr>
          <a:xfrm>
            <a:off x="5979110" y="2498857"/>
            <a:ext cx="2697042" cy="961877"/>
          </a:xfrm>
          <a:prstGeom prst="rect">
            <a:avLst/>
          </a:prstGeom>
        </p:spPr>
        <p:txBody>
          <a:bodyPr spcFirstLastPara="1" wrap="square" lIns="91425" tIns="91425" rIns="91425" bIns="91425" anchor="b" anchorCtr="0">
            <a:noAutofit/>
          </a:bodyPr>
          <a:lstStyle/>
          <a:p>
            <a:pPr marL="285750" lvl="0" indent="-285750" algn="ctr" rtl="0">
              <a:spcBef>
                <a:spcPts val="0"/>
              </a:spcBef>
              <a:spcAft>
                <a:spcPts val="0"/>
              </a:spcAft>
              <a:buFont typeface="Arial" panose="020B0604020202020204" pitchFamily="34" charset="0"/>
              <a:buChar char="•"/>
            </a:pPr>
            <a:r>
              <a:rPr lang="en" dirty="0" err="1"/>
              <a:t>Priorizar</a:t>
            </a:r>
            <a:r>
              <a:rPr lang="en" dirty="0"/>
              <a:t> a </a:t>
            </a:r>
            <a:r>
              <a:rPr lang="en" dirty="0" err="1"/>
              <a:t>autonomia</a:t>
            </a:r>
            <a:r>
              <a:rPr lang="en" dirty="0"/>
              <a:t> </a:t>
            </a:r>
            <a:r>
              <a:rPr lang="en" dirty="0" err="1"/>
              <a:t>gerencial</a:t>
            </a:r>
            <a:r>
              <a:rPr lang="en" dirty="0"/>
              <a:t> </a:t>
            </a:r>
            <a:endParaRPr dirty="0"/>
          </a:p>
        </p:txBody>
      </p:sp>
      <p:sp>
        <p:nvSpPr>
          <p:cNvPr id="422" name="Google Shape;422;p33"/>
          <p:cNvSpPr txBox="1">
            <a:spLocks noGrp="1"/>
          </p:cNvSpPr>
          <p:nvPr>
            <p:ph type="title"/>
          </p:nvPr>
        </p:nvSpPr>
        <p:spPr>
          <a:xfrm>
            <a:off x="449334" y="414869"/>
            <a:ext cx="8464028" cy="127973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E o que </a:t>
            </a:r>
            <a:r>
              <a:rPr lang="en" sz="2400" dirty="0" err="1"/>
              <a:t>pode</a:t>
            </a:r>
            <a:r>
              <a:rPr lang="en" sz="2400" dirty="0"/>
              <a:t> </a:t>
            </a:r>
            <a:r>
              <a:rPr lang="en" sz="2400" dirty="0" err="1"/>
              <a:t>facilitar</a:t>
            </a:r>
            <a:r>
              <a:rPr lang="en" sz="2400" dirty="0"/>
              <a:t> a </a:t>
            </a:r>
            <a:r>
              <a:rPr lang="en" sz="2400" dirty="0" err="1"/>
              <a:t>implementação</a:t>
            </a:r>
            <a:r>
              <a:rPr lang="en" sz="2400" dirty="0"/>
              <a:t> de </a:t>
            </a:r>
            <a:r>
              <a:rPr lang="en" sz="2400" dirty="0" err="1"/>
              <a:t>uma</a:t>
            </a:r>
            <a:r>
              <a:rPr lang="en" sz="2400" dirty="0"/>
              <a:t> </a:t>
            </a:r>
            <a:r>
              <a:rPr lang="en" sz="2400" dirty="0" err="1"/>
              <a:t>política</a:t>
            </a:r>
            <a:r>
              <a:rPr lang="en" sz="2400" dirty="0"/>
              <a:t> de </a:t>
            </a:r>
            <a:r>
              <a:rPr lang="en" sz="2400" dirty="0" err="1"/>
              <a:t>gestão</a:t>
            </a:r>
            <a:r>
              <a:rPr lang="en" sz="2400" dirty="0"/>
              <a:t> de </a:t>
            </a:r>
            <a:r>
              <a:rPr lang="en" sz="2400" dirty="0" err="1"/>
              <a:t>desempenho</a:t>
            </a:r>
            <a:r>
              <a:rPr lang="en" sz="2400" dirty="0"/>
              <a:t> </a:t>
            </a:r>
            <a:r>
              <a:rPr lang="en" sz="2400" dirty="0" err="1"/>
              <a:t>bem</a:t>
            </a:r>
            <a:r>
              <a:rPr lang="en" sz="2400" dirty="0"/>
              <a:t> </a:t>
            </a:r>
            <a:r>
              <a:rPr lang="en" sz="2400" dirty="0" err="1"/>
              <a:t>sucedida</a:t>
            </a:r>
            <a:r>
              <a:rPr lang="en" dirty="0"/>
              <a:t>?</a:t>
            </a:r>
            <a:endParaRPr dirty="0"/>
          </a:p>
        </p:txBody>
      </p:sp>
      <p:grpSp>
        <p:nvGrpSpPr>
          <p:cNvPr id="426" name="Google Shape;426;p33"/>
          <p:cNvGrpSpPr/>
          <p:nvPr/>
        </p:nvGrpSpPr>
        <p:grpSpPr>
          <a:xfrm>
            <a:off x="7176694" y="1893062"/>
            <a:ext cx="345569" cy="336038"/>
            <a:chOff x="6411291" y="2172935"/>
            <a:chExt cx="365449" cy="355370"/>
          </a:xfrm>
        </p:grpSpPr>
        <p:sp>
          <p:nvSpPr>
            <p:cNvPr id="427" name="Google Shape;427;p33"/>
            <p:cNvSpPr/>
            <p:nvPr/>
          </p:nvSpPr>
          <p:spPr>
            <a:xfrm>
              <a:off x="6465051" y="2172935"/>
              <a:ext cx="83214" cy="117634"/>
            </a:xfrm>
            <a:custGeom>
              <a:avLst/>
              <a:gdLst/>
              <a:ahLst/>
              <a:cxnLst/>
              <a:rect l="l" t="t" r="r" b="b"/>
              <a:pathLst>
                <a:path w="2359" h="3335" extrusionOk="0">
                  <a:moveTo>
                    <a:pt x="331" y="1"/>
                  </a:moveTo>
                  <a:cubicBezTo>
                    <a:pt x="179" y="1"/>
                    <a:pt x="25" y="96"/>
                    <a:pt x="1" y="286"/>
                  </a:cubicBezTo>
                  <a:cubicBezTo>
                    <a:pt x="1" y="1049"/>
                    <a:pt x="263" y="1763"/>
                    <a:pt x="763" y="2334"/>
                  </a:cubicBezTo>
                  <a:cubicBezTo>
                    <a:pt x="1191" y="2787"/>
                    <a:pt x="1739" y="3144"/>
                    <a:pt x="2335" y="3335"/>
                  </a:cubicBezTo>
                  <a:lnTo>
                    <a:pt x="2358" y="3335"/>
                  </a:lnTo>
                  <a:lnTo>
                    <a:pt x="2358" y="2644"/>
                  </a:lnTo>
                  <a:cubicBezTo>
                    <a:pt x="1930" y="2477"/>
                    <a:pt x="1549" y="2239"/>
                    <a:pt x="1239" y="1906"/>
                  </a:cubicBezTo>
                  <a:cubicBezTo>
                    <a:pt x="858" y="1453"/>
                    <a:pt x="644" y="882"/>
                    <a:pt x="644" y="286"/>
                  </a:cubicBezTo>
                  <a:cubicBezTo>
                    <a:pt x="632" y="96"/>
                    <a:pt x="483" y="1"/>
                    <a:pt x="3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3"/>
            <p:cNvSpPr/>
            <p:nvPr/>
          </p:nvSpPr>
          <p:spPr>
            <a:xfrm>
              <a:off x="6411291" y="2307323"/>
              <a:ext cx="365449" cy="220982"/>
            </a:xfrm>
            <a:custGeom>
              <a:avLst/>
              <a:gdLst/>
              <a:ahLst/>
              <a:cxnLst/>
              <a:rect l="l" t="t" r="r" b="b"/>
              <a:pathLst>
                <a:path w="10360" h="6265" extrusionOk="0">
                  <a:moveTo>
                    <a:pt x="8877" y="1571"/>
                  </a:moveTo>
                  <a:cubicBezTo>
                    <a:pt x="9275" y="1571"/>
                    <a:pt x="9275" y="2218"/>
                    <a:pt x="8877" y="2218"/>
                  </a:cubicBezTo>
                  <a:cubicBezTo>
                    <a:pt x="8864" y="2218"/>
                    <a:pt x="8850" y="2217"/>
                    <a:pt x="8836" y="2216"/>
                  </a:cubicBezTo>
                  <a:lnTo>
                    <a:pt x="6121" y="2216"/>
                  </a:lnTo>
                  <a:cubicBezTo>
                    <a:pt x="5740" y="2168"/>
                    <a:pt x="5740" y="1597"/>
                    <a:pt x="6121" y="1573"/>
                  </a:cubicBezTo>
                  <a:lnTo>
                    <a:pt x="8836" y="1573"/>
                  </a:lnTo>
                  <a:cubicBezTo>
                    <a:pt x="8850" y="1571"/>
                    <a:pt x="8864" y="1571"/>
                    <a:pt x="8877" y="1571"/>
                  </a:cubicBezTo>
                  <a:close/>
                  <a:moveTo>
                    <a:pt x="8877" y="2999"/>
                  </a:moveTo>
                  <a:cubicBezTo>
                    <a:pt x="9275" y="2999"/>
                    <a:pt x="9275" y="3647"/>
                    <a:pt x="8877" y="3647"/>
                  </a:cubicBezTo>
                  <a:cubicBezTo>
                    <a:pt x="8864" y="3647"/>
                    <a:pt x="8850" y="3646"/>
                    <a:pt x="8836" y="3645"/>
                  </a:cubicBezTo>
                  <a:lnTo>
                    <a:pt x="6121" y="3645"/>
                  </a:lnTo>
                  <a:cubicBezTo>
                    <a:pt x="5740" y="3597"/>
                    <a:pt x="5740" y="3025"/>
                    <a:pt x="6121" y="3002"/>
                  </a:cubicBezTo>
                  <a:lnTo>
                    <a:pt x="8836" y="3002"/>
                  </a:lnTo>
                  <a:cubicBezTo>
                    <a:pt x="8850" y="3000"/>
                    <a:pt x="8864" y="2999"/>
                    <a:pt x="8877" y="2999"/>
                  </a:cubicBezTo>
                  <a:close/>
                  <a:moveTo>
                    <a:pt x="8877" y="4428"/>
                  </a:moveTo>
                  <a:cubicBezTo>
                    <a:pt x="9275" y="4428"/>
                    <a:pt x="9275" y="5076"/>
                    <a:pt x="8877" y="5076"/>
                  </a:cubicBezTo>
                  <a:cubicBezTo>
                    <a:pt x="8864" y="5076"/>
                    <a:pt x="8850" y="5075"/>
                    <a:pt x="8836" y="5073"/>
                  </a:cubicBezTo>
                  <a:lnTo>
                    <a:pt x="6121" y="5073"/>
                  </a:lnTo>
                  <a:cubicBezTo>
                    <a:pt x="5740" y="5026"/>
                    <a:pt x="5740" y="4454"/>
                    <a:pt x="6121" y="4430"/>
                  </a:cubicBezTo>
                  <a:lnTo>
                    <a:pt x="8836" y="4430"/>
                  </a:lnTo>
                  <a:cubicBezTo>
                    <a:pt x="8850" y="4429"/>
                    <a:pt x="8864" y="4428"/>
                    <a:pt x="8877" y="4428"/>
                  </a:cubicBezTo>
                  <a:close/>
                  <a:moveTo>
                    <a:pt x="3096" y="1382"/>
                  </a:moveTo>
                  <a:cubicBezTo>
                    <a:pt x="4120" y="1382"/>
                    <a:pt x="4692" y="2501"/>
                    <a:pt x="4120" y="3335"/>
                  </a:cubicBezTo>
                  <a:cubicBezTo>
                    <a:pt x="4621" y="3549"/>
                    <a:pt x="4954" y="4049"/>
                    <a:pt x="4954" y="4597"/>
                  </a:cubicBezTo>
                  <a:lnTo>
                    <a:pt x="4954" y="4931"/>
                  </a:lnTo>
                  <a:cubicBezTo>
                    <a:pt x="4954" y="5121"/>
                    <a:pt x="4811" y="5264"/>
                    <a:pt x="4621" y="5264"/>
                  </a:cubicBezTo>
                  <a:lnTo>
                    <a:pt x="1572" y="5264"/>
                  </a:lnTo>
                  <a:cubicBezTo>
                    <a:pt x="1406" y="5264"/>
                    <a:pt x="1239" y="5121"/>
                    <a:pt x="1239" y="4931"/>
                  </a:cubicBezTo>
                  <a:lnTo>
                    <a:pt x="1239" y="4597"/>
                  </a:lnTo>
                  <a:cubicBezTo>
                    <a:pt x="1239" y="4049"/>
                    <a:pt x="1572" y="3549"/>
                    <a:pt x="2072" y="3335"/>
                  </a:cubicBezTo>
                  <a:cubicBezTo>
                    <a:pt x="1501" y="2501"/>
                    <a:pt x="2096" y="1382"/>
                    <a:pt x="3096" y="1382"/>
                  </a:cubicBezTo>
                  <a:close/>
                  <a:moveTo>
                    <a:pt x="358" y="1"/>
                  </a:moveTo>
                  <a:cubicBezTo>
                    <a:pt x="167" y="1"/>
                    <a:pt x="1" y="168"/>
                    <a:pt x="1" y="382"/>
                  </a:cubicBezTo>
                  <a:lnTo>
                    <a:pt x="1" y="5907"/>
                  </a:lnTo>
                  <a:cubicBezTo>
                    <a:pt x="1" y="6097"/>
                    <a:pt x="167" y="6264"/>
                    <a:pt x="358" y="6264"/>
                  </a:cubicBezTo>
                  <a:lnTo>
                    <a:pt x="10003" y="6264"/>
                  </a:lnTo>
                  <a:cubicBezTo>
                    <a:pt x="10193" y="6264"/>
                    <a:pt x="10360" y="6097"/>
                    <a:pt x="10360" y="5907"/>
                  </a:cubicBezTo>
                  <a:lnTo>
                    <a:pt x="10360" y="382"/>
                  </a:lnTo>
                  <a:cubicBezTo>
                    <a:pt x="10360" y="168"/>
                    <a:pt x="10193" y="1"/>
                    <a:pt x="10003" y="1"/>
                  </a:cubicBezTo>
                  <a:lnTo>
                    <a:pt x="6264" y="1"/>
                  </a:lnTo>
                  <a:cubicBezTo>
                    <a:pt x="6169" y="704"/>
                    <a:pt x="5615" y="1055"/>
                    <a:pt x="5064" y="1055"/>
                  </a:cubicBezTo>
                  <a:cubicBezTo>
                    <a:pt x="4513" y="1055"/>
                    <a:pt x="3966" y="704"/>
                    <a:pt x="38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3"/>
            <p:cNvSpPr/>
            <p:nvPr/>
          </p:nvSpPr>
          <p:spPr>
            <a:xfrm>
              <a:off x="6478490" y="2444251"/>
              <a:ext cx="84872" cy="25255"/>
            </a:xfrm>
            <a:custGeom>
              <a:avLst/>
              <a:gdLst/>
              <a:ahLst/>
              <a:cxnLst/>
              <a:rect l="l" t="t" r="r" b="b"/>
              <a:pathLst>
                <a:path w="2406" h="716" extrusionOk="0">
                  <a:moveTo>
                    <a:pt x="715" y="1"/>
                  </a:moveTo>
                  <a:cubicBezTo>
                    <a:pt x="310" y="1"/>
                    <a:pt x="1" y="310"/>
                    <a:pt x="1" y="715"/>
                  </a:cubicBezTo>
                  <a:lnTo>
                    <a:pt x="2406" y="715"/>
                  </a:lnTo>
                  <a:cubicBezTo>
                    <a:pt x="2406" y="310"/>
                    <a:pt x="2073" y="1"/>
                    <a:pt x="16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3"/>
            <p:cNvSpPr/>
            <p:nvPr/>
          </p:nvSpPr>
          <p:spPr>
            <a:xfrm>
              <a:off x="6632219" y="2172935"/>
              <a:ext cx="83214" cy="117634"/>
            </a:xfrm>
            <a:custGeom>
              <a:avLst/>
              <a:gdLst/>
              <a:ahLst/>
              <a:cxnLst/>
              <a:rect l="l" t="t" r="r" b="b"/>
              <a:pathLst>
                <a:path w="2359" h="3335" extrusionOk="0">
                  <a:moveTo>
                    <a:pt x="2022" y="1"/>
                  </a:moveTo>
                  <a:cubicBezTo>
                    <a:pt x="1870" y="1"/>
                    <a:pt x="1715" y="96"/>
                    <a:pt x="1692" y="286"/>
                  </a:cubicBezTo>
                  <a:cubicBezTo>
                    <a:pt x="1715" y="882"/>
                    <a:pt x="1501" y="1453"/>
                    <a:pt x="1096" y="1906"/>
                  </a:cubicBezTo>
                  <a:cubicBezTo>
                    <a:pt x="787" y="2215"/>
                    <a:pt x="429" y="2477"/>
                    <a:pt x="1" y="2644"/>
                  </a:cubicBezTo>
                  <a:lnTo>
                    <a:pt x="1" y="3335"/>
                  </a:lnTo>
                  <a:cubicBezTo>
                    <a:pt x="620" y="3144"/>
                    <a:pt x="1144" y="2787"/>
                    <a:pt x="1596" y="2334"/>
                  </a:cubicBezTo>
                  <a:cubicBezTo>
                    <a:pt x="2073" y="1763"/>
                    <a:pt x="2358" y="1049"/>
                    <a:pt x="2335" y="286"/>
                  </a:cubicBezTo>
                  <a:cubicBezTo>
                    <a:pt x="2323" y="96"/>
                    <a:pt x="2174" y="1"/>
                    <a:pt x="20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3"/>
            <p:cNvSpPr/>
            <p:nvPr/>
          </p:nvSpPr>
          <p:spPr>
            <a:xfrm>
              <a:off x="6570911" y="2236990"/>
              <a:ext cx="38661" cy="83843"/>
            </a:xfrm>
            <a:custGeom>
              <a:avLst/>
              <a:gdLst/>
              <a:ahLst/>
              <a:cxnLst/>
              <a:rect l="l" t="t" r="r" b="b"/>
              <a:pathLst>
                <a:path w="1096" h="2377" extrusionOk="0">
                  <a:moveTo>
                    <a:pt x="548" y="1"/>
                  </a:moveTo>
                  <a:cubicBezTo>
                    <a:pt x="286" y="1"/>
                    <a:pt x="24" y="173"/>
                    <a:pt x="0" y="518"/>
                  </a:cubicBezTo>
                  <a:lnTo>
                    <a:pt x="0" y="1804"/>
                  </a:lnTo>
                  <a:cubicBezTo>
                    <a:pt x="0" y="2114"/>
                    <a:pt x="238" y="2376"/>
                    <a:pt x="548" y="2376"/>
                  </a:cubicBezTo>
                  <a:cubicBezTo>
                    <a:pt x="858" y="2376"/>
                    <a:pt x="1096" y="2114"/>
                    <a:pt x="1096" y="1804"/>
                  </a:cubicBezTo>
                  <a:lnTo>
                    <a:pt x="1096" y="518"/>
                  </a:lnTo>
                  <a:cubicBezTo>
                    <a:pt x="1072" y="173"/>
                    <a:pt x="810" y="1"/>
                    <a:pt x="5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3"/>
            <p:cNvSpPr/>
            <p:nvPr/>
          </p:nvSpPr>
          <p:spPr>
            <a:xfrm>
              <a:off x="6491930" y="2378750"/>
              <a:ext cx="57181" cy="42010"/>
            </a:xfrm>
            <a:custGeom>
              <a:avLst/>
              <a:gdLst/>
              <a:ahLst/>
              <a:cxnLst/>
              <a:rect l="l" t="t" r="r" b="b"/>
              <a:pathLst>
                <a:path w="1621" h="1191" extrusionOk="0">
                  <a:moveTo>
                    <a:pt x="810" y="0"/>
                  </a:moveTo>
                  <a:cubicBezTo>
                    <a:pt x="48" y="0"/>
                    <a:pt x="1" y="1143"/>
                    <a:pt x="787" y="1191"/>
                  </a:cubicBezTo>
                  <a:lnTo>
                    <a:pt x="858" y="1191"/>
                  </a:lnTo>
                  <a:cubicBezTo>
                    <a:pt x="1620" y="1143"/>
                    <a:pt x="1573" y="0"/>
                    <a:pt x="8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3" name="Google Shape;433;p33"/>
          <p:cNvGrpSpPr/>
          <p:nvPr/>
        </p:nvGrpSpPr>
        <p:grpSpPr>
          <a:xfrm>
            <a:off x="4398015" y="2285432"/>
            <a:ext cx="347970" cy="346345"/>
            <a:chOff x="3983525" y="3495465"/>
            <a:chExt cx="367989" cy="366270"/>
          </a:xfrm>
        </p:grpSpPr>
        <p:sp>
          <p:nvSpPr>
            <p:cNvPr id="434" name="Google Shape;434;p33"/>
            <p:cNvSpPr/>
            <p:nvPr/>
          </p:nvSpPr>
          <p:spPr>
            <a:xfrm>
              <a:off x="4310312" y="3820536"/>
              <a:ext cx="41201" cy="41198"/>
            </a:xfrm>
            <a:custGeom>
              <a:avLst/>
              <a:gdLst/>
              <a:ahLst/>
              <a:cxnLst/>
              <a:rect l="l" t="t" r="r" b="b"/>
              <a:pathLst>
                <a:path w="1168" h="1168" extrusionOk="0">
                  <a:moveTo>
                    <a:pt x="1167" y="0"/>
                  </a:moveTo>
                  <a:lnTo>
                    <a:pt x="1" y="1167"/>
                  </a:lnTo>
                  <a:lnTo>
                    <a:pt x="834" y="1167"/>
                  </a:lnTo>
                  <a:cubicBezTo>
                    <a:pt x="1001" y="1167"/>
                    <a:pt x="1167" y="1000"/>
                    <a:pt x="1167" y="834"/>
                  </a:cubicBezTo>
                  <a:lnTo>
                    <a:pt x="116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3"/>
            <p:cNvSpPr/>
            <p:nvPr/>
          </p:nvSpPr>
          <p:spPr>
            <a:xfrm>
              <a:off x="3983525" y="3495465"/>
              <a:ext cx="366296" cy="78975"/>
            </a:xfrm>
            <a:custGeom>
              <a:avLst/>
              <a:gdLst/>
              <a:ahLst/>
              <a:cxnLst/>
              <a:rect l="l" t="t" r="r" b="b"/>
              <a:pathLst>
                <a:path w="10384" h="2239" extrusionOk="0">
                  <a:moveTo>
                    <a:pt x="1596" y="0"/>
                  </a:moveTo>
                  <a:cubicBezTo>
                    <a:pt x="1430" y="0"/>
                    <a:pt x="1263" y="119"/>
                    <a:pt x="1263" y="310"/>
                  </a:cubicBezTo>
                  <a:lnTo>
                    <a:pt x="1263" y="905"/>
                  </a:lnTo>
                  <a:lnTo>
                    <a:pt x="358" y="905"/>
                  </a:lnTo>
                  <a:cubicBezTo>
                    <a:pt x="167" y="905"/>
                    <a:pt x="1" y="1048"/>
                    <a:pt x="25" y="1238"/>
                  </a:cubicBezTo>
                  <a:lnTo>
                    <a:pt x="25" y="2239"/>
                  </a:lnTo>
                  <a:lnTo>
                    <a:pt x="10384" y="2239"/>
                  </a:lnTo>
                  <a:lnTo>
                    <a:pt x="10384" y="1238"/>
                  </a:lnTo>
                  <a:cubicBezTo>
                    <a:pt x="10384" y="1048"/>
                    <a:pt x="10241" y="905"/>
                    <a:pt x="10050" y="905"/>
                  </a:cubicBezTo>
                  <a:lnTo>
                    <a:pt x="10098" y="929"/>
                  </a:lnTo>
                  <a:lnTo>
                    <a:pt x="9193" y="929"/>
                  </a:lnTo>
                  <a:lnTo>
                    <a:pt x="9193" y="333"/>
                  </a:lnTo>
                  <a:cubicBezTo>
                    <a:pt x="9217" y="167"/>
                    <a:pt x="9074" y="24"/>
                    <a:pt x="8907" y="24"/>
                  </a:cubicBezTo>
                  <a:cubicBezTo>
                    <a:pt x="8893" y="22"/>
                    <a:pt x="8879" y="21"/>
                    <a:pt x="8866" y="21"/>
                  </a:cubicBezTo>
                  <a:cubicBezTo>
                    <a:pt x="8697" y="21"/>
                    <a:pt x="8574" y="155"/>
                    <a:pt x="8574" y="310"/>
                  </a:cubicBezTo>
                  <a:lnTo>
                    <a:pt x="8574" y="929"/>
                  </a:lnTo>
                  <a:lnTo>
                    <a:pt x="7383" y="929"/>
                  </a:lnTo>
                  <a:lnTo>
                    <a:pt x="7383" y="333"/>
                  </a:lnTo>
                  <a:cubicBezTo>
                    <a:pt x="7383" y="167"/>
                    <a:pt x="7240" y="24"/>
                    <a:pt x="7074" y="24"/>
                  </a:cubicBezTo>
                  <a:cubicBezTo>
                    <a:pt x="7061" y="22"/>
                    <a:pt x="7049" y="21"/>
                    <a:pt x="7037" y="21"/>
                  </a:cubicBezTo>
                  <a:cubicBezTo>
                    <a:pt x="6887" y="21"/>
                    <a:pt x="6764" y="155"/>
                    <a:pt x="6764" y="310"/>
                  </a:cubicBezTo>
                  <a:lnTo>
                    <a:pt x="6764" y="929"/>
                  </a:lnTo>
                  <a:lnTo>
                    <a:pt x="5549" y="929"/>
                  </a:lnTo>
                  <a:lnTo>
                    <a:pt x="5549" y="333"/>
                  </a:lnTo>
                  <a:cubicBezTo>
                    <a:pt x="5549" y="167"/>
                    <a:pt x="5407" y="24"/>
                    <a:pt x="5240" y="24"/>
                  </a:cubicBezTo>
                  <a:cubicBezTo>
                    <a:pt x="5228" y="22"/>
                    <a:pt x="5215" y="21"/>
                    <a:pt x="5203" y="21"/>
                  </a:cubicBezTo>
                  <a:cubicBezTo>
                    <a:pt x="5053" y="21"/>
                    <a:pt x="4930" y="155"/>
                    <a:pt x="4930" y="310"/>
                  </a:cubicBezTo>
                  <a:lnTo>
                    <a:pt x="4930" y="929"/>
                  </a:lnTo>
                  <a:lnTo>
                    <a:pt x="3716" y="929"/>
                  </a:lnTo>
                  <a:lnTo>
                    <a:pt x="3716" y="333"/>
                  </a:lnTo>
                  <a:cubicBezTo>
                    <a:pt x="3716" y="167"/>
                    <a:pt x="3597" y="24"/>
                    <a:pt x="3430" y="24"/>
                  </a:cubicBezTo>
                  <a:cubicBezTo>
                    <a:pt x="3416" y="22"/>
                    <a:pt x="3402" y="21"/>
                    <a:pt x="3389" y="21"/>
                  </a:cubicBezTo>
                  <a:cubicBezTo>
                    <a:pt x="3219" y="21"/>
                    <a:pt x="3097" y="155"/>
                    <a:pt x="3097" y="310"/>
                  </a:cubicBezTo>
                  <a:lnTo>
                    <a:pt x="3097" y="905"/>
                  </a:lnTo>
                  <a:lnTo>
                    <a:pt x="1882" y="905"/>
                  </a:lnTo>
                  <a:lnTo>
                    <a:pt x="1882" y="310"/>
                  </a:lnTo>
                  <a:cubicBezTo>
                    <a:pt x="1906" y="143"/>
                    <a:pt x="1763" y="0"/>
                    <a:pt x="15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3"/>
            <p:cNvSpPr/>
            <p:nvPr/>
          </p:nvSpPr>
          <p:spPr>
            <a:xfrm>
              <a:off x="4287631" y="3797856"/>
              <a:ext cx="47092" cy="46560"/>
            </a:xfrm>
            <a:custGeom>
              <a:avLst/>
              <a:gdLst/>
              <a:ahLst/>
              <a:cxnLst/>
              <a:rect l="l" t="t" r="r" b="b"/>
              <a:pathLst>
                <a:path w="1335" h="1320" extrusionOk="0">
                  <a:moveTo>
                    <a:pt x="48" y="0"/>
                  </a:moveTo>
                  <a:cubicBezTo>
                    <a:pt x="24" y="0"/>
                    <a:pt x="1" y="0"/>
                    <a:pt x="1" y="24"/>
                  </a:cubicBezTo>
                  <a:lnTo>
                    <a:pt x="96" y="1286"/>
                  </a:lnTo>
                  <a:cubicBezTo>
                    <a:pt x="96" y="1303"/>
                    <a:pt x="120" y="1320"/>
                    <a:pt x="142" y="1320"/>
                  </a:cubicBezTo>
                  <a:cubicBezTo>
                    <a:pt x="151" y="1320"/>
                    <a:pt x="160" y="1317"/>
                    <a:pt x="167" y="1310"/>
                  </a:cubicBezTo>
                  <a:lnTo>
                    <a:pt x="1310" y="143"/>
                  </a:lnTo>
                  <a:cubicBezTo>
                    <a:pt x="1334" y="119"/>
                    <a:pt x="1310" y="96"/>
                    <a:pt x="1287" y="72"/>
                  </a:cubicBezTo>
                  <a:lnTo>
                    <a:pt x="4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3"/>
            <p:cNvSpPr/>
            <p:nvPr/>
          </p:nvSpPr>
          <p:spPr>
            <a:xfrm>
              <a:off x="3985218" y="3600436"/>
              <a:ext cx="366296" cy="261299"/>
            </a:xfrm>
            <a:custGeom>
              <a:avLst/>
              <a:gdLst/>
              <a:ahLst/>
              <a:cxnLst/>
              <a:rect l="l" t="t" r="r" b="b"/>
              <a:pathLst>
                <a:path w="10384" h="7408" extrusionOk="0">
                  <a:moveTo>
                    <a:pt x="7335" y="1406"/>
                  </a:moveTo>
                  <a:cubicBezTo>
                    <a:pt x="7407" y="1406"/>
                    <a:pt x="7478" y="1430"/>
                    <a:pt x="7550" y="1477"/>
                  </a:cubicBezTo>
                  <a:cubicBezTo>
                    <a:pt x="7669" y="1549"/>
                    <a:pt x="7716" y="1716"/>
                    <a:pt x="7669" y="1858"/>
                  </a:cubicBezTo>
                  <a:lnTo>
                    <a:pt x="6645" y="5454"/>
                  </a:lnTo>
                  <a:cubicBezTo>
                    <a:pt x="6597" y="5597"/>
                    <a:pt x="6478" y="5693"/>
                    <a:pt x="6335" y="5693"/>
                  </a:cubicBezTo>
                  <a:lnTo>
                    <a:pt x="6216" y="5693"/>
                  </a:lnTo>
                  <a:cubicBezTo>
                    <a:pt x="6049" y="5645"/>
                    <a:pt x="5930" y="5454"/>
                    <a:pt x="6002" y="5264"/>
                  </a:cubicBezTo>
                  <a:lnTo>
                    <a:pt x="6883" y="2120"/>
                  </a:lnTo>
                  <a:lnTo>
                    <a:pt x="5430" y="2120"/>
                  </a:lnTo>
                  <a:cubicBezTo>
                    <a:pt x="5216" y="2120"/>
                    <a:pt x="5073" y="1930"/>
                    <a:pt x="5073" y="1739"/>
                  </a:cubicBezTo>
                  <a:cubicBezTo>
                    <a:pt x="5097" y="1549"/>
                    <a:pt x="5240" y="1430"/>
                    <a:pt x="5430" y="1430"/>
                  </a:cubicBezTo>
                  <a:lnTo>
                    <a:pt x="5430" y="1406"/>
                  </a:lnTo>
                  <a:close/>
                  <a:moveTo>
                    <a:pt x="3882" y="1406"/>
                  </a:moveTo>
                  <a:cubicBezTo>
                    <a:pt x="4073" y="1406"/>
                    <a:pt x="4215" y="1573"/>
                    <a:pt x="4215" y="1763"/>
                  </a:cubicBezTo>
                  <a:lnTo>
                    <a:pt x="4215" y="5335"/>
                  </a:lnTo>
                  <a:cubicBezTo>
                    <a:pt x="4239" y="5597"/>
                    <a:pt x="4061" y="5728"/>
                    <a:pt x="3882" y="5728"/>
                  </a:cubicBezTo>
                  <a:cubicBezTo>
                    <a:pt x="3703" y="5728"/>
                    <a:pt x="3525" y="5597"/>
                    <a:pt x="3549" y="5335"/>
                  </a:cubicBezTo>
                  <a:lnTo>
                    <a:pt x="3549" y="2097"/>
                  </a:lnTo>
                  <a:lnTo>
                    <a:pt x="3096" y="2097"/>
                  </a:lnTo>
                  <a:cubicBezTo>
                    <a:pt x="2906" y="2097"/>
                    <a:pt x="2739" y="1930"/>
                    <a:pt x="2763" y="1739"/>
                  </a:cubicBezTo>
                  <a:cubicBezTo>
                    <a:pt x="2763" y="1549"/>
                    <a:pt x="2906" y="1406"/>
                    <a:pt x="3096" y="1406"/>
                  </a:cubicBezTo>
                  <a:close/>
                  <a:moveTo>
                    <a:pt x="0" y="1"/>
                  </a:moveTo>
                  <a:lnTo>
                    <a:pt x="0" y="7074"/>
                  </a:lnTo>
                  <a:cubicBezTo>
                    <a:pt x="0" y="7240"/>
                    <a:pt x="167" y="7407"/>
                    <a:pt x="334" y="7407"/>
                  </a:cubicBezTo>
                  <a:lnTo>
                    <a:pt x="8002" y="7407"/>
                  </a:lnTo>
                  <a:lnTo>
                    <a:pt x="7859" y="5240"/>
                  </a:lnTo>
                  <a:cubicBezTo>
                    <a:pt x="7859" y="5039"/>
                    <a:pt x="8005" y="4881"/>
                    <a:pt x="8180" y="4881"/>
                  </a:cubicBezTo>
                  <a:cubicBezTo>
                    <a:pt x="8192" y="4881"/>
                    <a:pt x="8204" y="4881"/>
                    <a:pt x="8216" y="4883"/>
                  </a:cubicBezTo>
                  <a:lnTo>
                    <a:pt x="10383" y="5026"/>
                  </a:lnTo>
                  <a:lnTo>
                    <a:pt x="103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8" name="Google Shape;438;p33"/>
          <p:cNvGrpSpPr/>
          <p:nvPr/>
        </p:nvGrpSpPr>
        <p:grpSpPr>
          <a:xfrm>
            <a:off x="1360197" y="1730463"/>
            <a:ext cx="369418" cy="330568"/>
            <a:chOff x="3131704" y="2849826"/>
            <a:chExt cx="390671" cy="349586"/>
          </a:xfrm>
        </p:grpSpPr>
        <p:sp>
          <p:nvSpPr>
            <p:cNvPr id="439" name="Google Shape;439;p33"/>
            <p:cNvSpPr/>
            <p:nvPr/>
          </p:nvSpPr>
          <p:spPr>
            <a:xfrm>
              <a:off x="3262751" y="3008481"/>
              <a:ext cx="259624" cy="190930"/>
            </a:xfrm>
            <a:custGeom>
              <a:avLst/>
              <a:gdLst/>
              <a:ahLst/>
              <a:cxnLst/>
              <a:rect l="l" t="t" r="r" b="b"/>
              <a:pathLst>
                <a:path w="7360" h="5413" extrusionOk="0">
                  <a:moveTo>
                    <a:pt x="4978" y="1"/>
                  </a:moveTo>
                  <a:cubicBezTo>
                    <a:pt x="4573" y="2073"/>
                    <a:pt x="2787" y="3573"/>
                    <a:pt x="668" y="3573"/>
                  </a:cubicBezTo>
                  <a:cubicBezTo>
                    <a:pt x="453" y="3573"/>
                    <a:pt x="215" y="3573"/>
                    <a:pt x="1" y="3525"/>
                  </a:cubicBezTo>
                  <a:lnTo>
                    <a:pt x="1" y="4145"/>
                  </a:lnTo>
                  <a:cubicBezTo>
                    <a:pt x="1" y="4264"/>
                    <a:pt x="96" y="4335"/>
                    <a:pt x="191" y="4335"/>
                  </a:cubicBezTo>
                  <a:lnTo>
                    <a:pt x="4573" y="4335"/>
                  </a:lnTo>
                  <a:cubicBezTo>
                    <a:pt x="4716" y="4335"/>
                    <a:pt x="4811" y="4407"/>
                    <a:pt x="4883" y="4502"/>
                  </a:cubicBezTo>
                  <a:lnTo>
                    <a:pt x="5359" y="5359"/>
                  </a:lnTo>
                  <a:cubicBezTo>
                    <a:pt x="5383" y="5395"/>
                    <a:pt x="5425" y="5413"/>
                    <a:pt x="5466" y="5413"/>
                  </a:cubicBezTo>
                  <a:cubicBezTo>
                    <a:pt x="5508" y="5413"/>
                    <a:pt x="5550" y="5395"/>
                    <a:pt x="5573" y="5359"/>
                  </a:cubicBezTo>
                  <a:lnTo>
                    <a:pt x="6050" y="4502"/>
                  </a:lnTo>
                  <a:cubicBezTo>
                    <a:pt x="6121" y="4407"/>
                    <a:pt x="6240" y="4335"/>
                    <a:pt x="6359" y="4335"/>
                  </a:cubicBezTo>
                  <a:lnTo>
                    <a:pt x="7169" y="4335"/>
                  </a:lnTo>
                  <a:cubicBezTo>
                    <a:pt x="7264" y="4335"/>
                    <a:pt x="7360" y="4264"/>
                    <a:pt x="7360" y="4145"/>
                  </a:cubicBezTo>
                  <a:lnTo>
                    <a:pt x="7360" y="191"/>
                  </a:lnTo>
                  <a:cubicBezTo>
                    <a:pt x="7360" y="72"/>
                    <a:pt x="7264" y="1"/>
                    <a:pt x="71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3"/>
            <p:cNvSpPr/>
            <p:nvPr/>
          </p:nvSpPr>
          <p:spPr>
            <a:xfrm>
              <a:off x="3131704" y="2849826"/>
              <a:ext cx="284810" cy="260946"/>
            </a:xfrm>
            <a:custGeom>
              <a:avLst/>
              <a:gdLst/>
              <a:ahLst/>
              <a:cxnLst/>
              <a:rect l="l" t="t" r="r" b="b"/>
              <a:pathLst>
                <a:path w="8074" h="7398" extrusionOk="0">
                  <a:moveTo>
                    <a:pt x="2350" y="2616"/>
                  </a:moveTo>
                  <a:cubicBezTo>
                    <a:pt x="2361" y="2616"/>
                    <a:pt x="2371" y="2616"/>
                    <a:pt x="2382" y="2618"/>
                  </a:cubicBezTo>
                  <a:lnTo>
                    <a:pt x="6359" y="2618"/>
                  </a:lnTo>
                  <a:cubicBezTo>
                    <a:pt x="6526" y="2618"/>
                    <a:pt x="6669" y="2737"/>
                    <a:pt x="6693" y="2927"/>
                  </a:cubicBezTo>
                  <a:cubicBezTo>
                    <a:pt x="6716" y="3118"/>
                    <a:pt x="6550" y="3284"/>
                    <a:pt x="6359" y="3284"/>
                  </a:cubicBezTo>
                  <a:lnTo>
                    <a:pt x="2406" y="3284"/>
                  </a:lnTo>
                  <a:cubicBezTo>
                    <a:pt x="2216" y="3284"/>
                    <a:pt x="2073" y="3165"/>
                    <a:pt x="2049" y="2999"/>
                  </a:cubicBezTo>
                  <a:cubicBezTo>
                    <a:pt x="2026" y="2796"/>
                    <a:pt x="2173" y="2616"/>
                    <a:pt x="2350" y="2616"/>
                  </a:cubicBezTo>
                  <a:close/>
                  <a:moveTo>
                    <a:pt x="6359" y="4094"/>
                  </a:moveTo>
                  <a:cubicBezTo>
                    <a:pt x="6526" y="4094"/>
                    <a:pt x="6669" y="4237"/>
                    <a:pt x="6693" y="4404"/>
                  </a:cubicBezTo>
                  <a:cubicBezTo>
                    <a:pt x="6716" y="4618"/>
                    <a:pt x="6550" y="4785"/>
                    <a:pt x="6359" y="4785"/>
                  </a:cubicBezTo>
                  <a:lnTo>
                    <a:pt x="2406" y="4785"/>
                  </a:lnTo>
                  <a:cubicBezTo>
                    <a:pt x="2216" y="4785"/>
                    <a:pt x="2073" y="4642"/>
                    <a:pt x="2049" y="4475"/>
                  </a:cubicBezTo>
                  <a:cubicBezTo>
                    <a:pt x="2025" y="4261"/>
                    <a:pt x="2192" y="4094"/>
                    <a:pt x="2382" y="4094"/>
                  </a:cubicBezTo>
                  <a:close/>
                  <a:moveTo>
                    <a:pt x="4389" y="1"/>
                  </a:moveTo>
                  <a:cubicBezTo>
                    <a:pt x="4090" y="1"/>
                    <a:pt x="3784" y="38"/>
                    <a:pt x="3478" y="117"/>
                  </a:cubicBezTo>
                  <a:cubicBezTo>
                    <a:pt x="1144" y="689"/>
                    <a:pt x="1" y="3308"/>
                    <a:pt x="1120" y="5428"/>
                  </a:cubicBezTo>
                  <a:cubicBezTo>
                    <a:pt x="1144" y="5499"/>
                    <a:pt x="1168" y="5571"/>
                    <a:pt x="1168" y="5642"/>
                  </a:cubicBezTo>
                  <a:lnTo>
                    <a:pt x="953" y="6904"/>
                  </a:lnTo>
                  <a:cubicBezTo>
                    <a:pt x="933" y="6966"/>
                    <a:pt x="984" y="7028"/>
                    <a:pt x="1044" y="7028"/>
                  </a:cubicBezTo>
                  <a:cubicBezTo>
                    <a:pt x="1053" y="7028"/>
                    <a:pt x="1063" y="7026"/>
                    <a:pt x="1072" y="7023"/>
                  </a:cubicBezTo>
                  <a:lnTo>
                    <a:pt x="2073" y="6737"/>
                  </a:lnTo>
                  <a:lnTo>
                    <a:pt x="2168" y="6737"/>
                  </a:lnTo>
                  <a:cubicBezTo>
                    <a:pt x="2239" y="6737"/>
                    <a:pt x="2287" y="6761"/>
                    <a:pt x="2358" y="6785"/>
                  </a:cubicBezTo>
                  <a:cubicBezTo>
                    <a:pt x="2997" y="7207"/>
                    <a:pt x="3690" y="7397"/>
                    <a:pt x="4366" y="7397"/>
                  </a:cubicBezTo>
                  <a:cubicBezTo>
                    <a:pt x="6289" y="7397"/>
                    <a:pt x="8074" y="5856"/>
                    <a:pt x="8074" y="3689"/>
                  </a:cubicBezTo>
                  <a:cubicBezTo>
                    <a:pt x="8053" y="1603"/>
                    <a:pt x="6349" y="1"/>
                    <a:pt x="43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2CA943-3B6A-7AB6-20C9-0A64BE53C496}"/>
              </a:ext>
            </a:extLst>
          </p:cNvPr>
          <p:cNvSpPr txBox="1"/>
          <p:nvPr/>
        </p:nvSpPr>
        <p:spPr>
          <a:xfrm>
            <a:off x="1167652" y="1422971"/>
            <a:ext cx="7335371" cy="954107"/>
          </a:xfrm>
          <a:prstGeom prst="rect">
            <a:avLst/>
          </a:prstGeom>
          <a:noFill/>
        </p:spPr>
        <p:txBody>
          <a:bodyPr wrap="square">
            <a:spAutoFit/>
          </a:bodyPr>
          <a:lstStyle/>
          <a:p>
            <a:pPr marL="285750" indent="-285750" algn="just">
              <a:buFont typeface="Arial" panose="020B0604020202020204" pitchFamily="34" charset="0"/>
              <a:buChar char="•"/>
            </a:pPr>
            <a:r>
              <a:rPr lang="en-BR" b="1" dirty="0">
                <a:solidFill>
                  <a:schemeClr val="dk1"/>
                </a:solidFill>
                <a:latin typeface="Syne"/>
              </a:rPr>
              <a:t>O processo deve permitir a voz dos colaboradores, o controle dos processos e a flexibilidade na alteração dos controles, ou seja, o envolvimento dos colaboradores na formulação dos procedimentos de medição do desempenho terá um efeito positivo.</a:t>
            </a:r>
          </a:p>
        </p:txBody>
      </p:sp>
      <p:sp>
        <p:nvSpPr>
          <p:cNvPr id="5" name="TextBox 4">
            <a:extLst>
              <a:ext uri="{FF2B5EF4-FFF2-40B4-BE49-F238E27FC236}">
                <a16:creationId xmlns:a16="http://schemas.microsoft.com/office/drawing/2014/main" id="{BF849BC6-4DEB-BE81-C7DA-586181FF8D26}"/>
              </a:ext>
            </a:extLst>
          </p:cNvPr>
          <p:cNvSpPr txBox="1"/>
          <p:nvPr/>
        </p:nvSpPr>
        <p:spPr>
          <a:xfrm>
            <a:off x="1264228" y="2444975"/>
            <a:ext cx="7335371" cy="1384995"/>
          </a:xfrm>
          <a:prstGeom prst="rect">
            <a:avLst/>
          </a:prstGeom>
          <a:noFill/>
        </p:spPr>
        <p:txBody>
          <a:bodyPr wrap="square">
            <a:spAutoFit/>
          </a:bodyPr>
          <a:lstStyle/>
          <a:p>
            <a:pPr marL="171450" indent="-171450" algn="just">
              <a:buFont typeface="Arial" panose="020B0604020202020204" pitchFamily="34" charset="0"/>
              <a:buChar char="•"/>
            </a:pPr>
            <a:r>
              <a:rPr lang="pt-PT" b="1" dirty="0">
                <a:solidFill>
                  <a:schemeClr val="dk1"/>
                </a:solidFill>
                <a:latin typeface="Syne"/>
              </a:rPr>
              <a:t>A discricionariedade </a:t>
            </a:r>
            <a:r>
              <a:rPr lang="pt-PT" b="1" dirty="0" err="1">
                <a:solidFill>
                  <a:schemeClr val="dk1"/>
                </a:solidFill>
                <a:latin typeface="Syne"/>
              </a:rPr>
              <a:t>gerencial</a:t>
            </a:r>
            <a:r>
              <a:rPr lang="pt-PT" b="1" dirty="0">
                <a:solidFill>
                  <a:schemeClr val="dk1"/>
                </a:solidFill>
                <a:latin typeface="Syne"/>
              </a:rPr>
              <a:t> pode influenciar e ter impacto na eficácia dos sistemas de medição de desempenho... às organizações ou pessoas responsáveis ​​seja dada a capacidade de produzir resultados através de um combinação de autoridade, recursos, um grau razoável de controle sobre os acontecimentos e, em geral, uma ambiente de apoio para cumprir os resultados previstos e esperados. </a:t>
            </a:r>
            <a:endParaRPr lang="en-BR" b="1" dirty="0">
              <a:solidFill>
                <a:schemeClr val="dk1"/>
              </a:solidFill>
              <a:latin typeface="Syne"/>
            </a:endParaRPr>
          </a:p>
        </p:txBody>
      </p:sp>
      <p:sp>
        <p:nvSpPr>
          <p:cNvPr id="7" name="TextBox 6">
            <a:extLst>
              <a:ext uri="{FF2B5EF4-FFF2-40B4-BE49-F238E27FC236}">
                <a16:creationId xmlns:a16="http://schemas.microsoft.com/office/drawing/2014/main" id="{CCEB4D2D-462C-CF70-2778-7DA3C3E59CF6}"/>
              </a:ext>
            </a:extLst>
          </p:cNvPr>
          <p:cNvSpPr txBox="1"/>
          <p:nvPr/>
        </p:nvSpPr>
        <p:spPr>
          <a:xfrm>
            <a:off x="1864864" y="3897867"/>
            <a:ext cx="6734735" cy="646331"/>
          </a:xfrm>
          <a:prstGeom prst="rect">
            <a:avLst/>
          </a:prstGeom>
          <a:noFill/>
        </p:spPr>
        <p:txBody>
          <a:bodyPr wrap="square">
            <a:spAutoFit/>
          </a:bodyPr>
          <a:lstStyle/>
          <a:p>
            <a:pPr algn="r"/>
            <a:r>
              <a:rPr lang="pt-PT" sz="1200" b="1" dirty="0">
                <a:solidFill>
                  <a:schemeClr val="dk1"/>
                </a:solidFill>
                <a:latin typeface="Syne"/>
              </a:rPr>
              <a:t>. . . o grau em que as medidas são capazes de oferecer julgamento do desempenho </a:t>
            </a:r>
            <a:r>
              <a:rPr lang="pt-PT" sz="1200" b="1" dirty="0" err="1">
                <a:solidFill>
                  <a:schemeClr val="dk1"/>
                </a:solidFill>
                <a:latin typeface="Syne"/>
              </a:rPr>
              <a:t>gerencial</a:t>
            </a:r>
            <a:r>
              <a:rPr lang="pt-PT" sz="1200" b="1" dirty="0">
                <a:solidFill>
                  <a:schemeClr val="dk1"/>
                </a:solidFill>
                <a:latin typeface="Syne"/>
              </a:rPr>
              <a:t> é parcialmente determinado pelo grau de discricionariedade que os gestores têm.</a:t>
            </a:r>
            <a:endParaRPr lang="en-BR" sz="1200" b="1" dirty="0">
              <a:solidFill>
                <a:schemeClr val="dk1"/>
              </a:solidFill>
              <a:latin typeface="Syne"/>
            </a:endParaRPr>
          </a:p>
        </p:txBody>
      </p:sp>
      <p:sp>
        <p:nvSpPr>
          <p:cNvPr id="11" name="TextBox 10">
            <a:extLst>
              <a:ext uri="{FF2B5EF4-FFF2-40B4-BE49-F238E27FC236}">
                <a16:creationId xmlns:a16="http://schemas.microsoft.com/office/drawing/2014/main" id="{FCDF9EAF-5FD0-D7AC-03DA-7B5BC12C46E1}"/>
              </a:ext>
            </a:extLst>
          </p:cNvPr>
          <p:cNvSpPr txBox="1"/>
          <p:nvPr/>
        </p:nvSpPr>
        <p:spPr>
          <a:xfrm>
            <a:off x="1296063" y="363846"/>
            <a:ext cx="7271702" cy="830997"/>
          </a:xfrm>
          <a:prstGeom prst="rect">
            <a:avLst/>
          </a:prstGeom>
          <a:noFill/>
          <a:ln>
            <a:solidFill>
              <a:schemeClr val="accent1">
                <a:lumMod val="75000"/>
              </a:schemeClr>
            </a:solidFill>
          </a:ln>
        </p:spPr>
        <p:txBody>
          <a:bodyPr wrap="square">
            <a:spAutoFit/>
          </a:bodyPr>
          <a:lstStyle/>
          <a:p>
            <a:pPr algn="ctr">
              <a:buClr>
                <a:schemeClr val="dk1"/>
              </a:buClr>
              <a:buSzPts val="3000"/>
            </a:pPr>
            <a:r>
              <a:rPr lang="en-BR" sz="1600" b="1" dirty="0">
                <a:solidFill>
                  <a:schemeClr val="dk1"/>
                </a:solidFill>
                <a:latin typeface="Syne"/>
              </a:rPr>
              <a:t>Participação das partes interessadas no desenvolvimento de um sistema de medição de desempenho está direta e positivamente relacionada ao relato de desempenho honesto. </a:t>
            </a:r>
          </a:p>
        </p:txBody>
      </p:sp>
    </p:spTree>
    <p:extLst>
      <p:ext uri="{BB962C8B-B14F-4D97-AF65-F5344CB8AC3E}">
        <p14:creationId xmlns:p14="http://schemas.microsoft.com/office/powerpoint/2010/main" val="15519834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4341-0FD9-6494-FE2F-4D291DE00C04}"/>
              </a:ext>
            </a:extLst>
          </p:cNvPr>
          <p:cNvSpPr>
            <a:spLocks noGrp="1"/>
          </p:cNvSpPr>
          <p:nvPr>
            <p:ph type="title"/>
          </p:nvPr>
        </p:nvSpPr>
        <p:spPr>
          <a:xfrm>
            <a:off x="651998" y="167003"/>
            <a:ext cx="7724753" cy="882570"/>
          </a:xfrm>
          <a:ln>
            <a:solidFill>
              <a:schemeClr val="accent1">
                <a:lumMod val="75000"/>
              </a:schemeClr>
            </a:solidFill>
          </a:ln>
        </p:spPr>
        <p:txBody>
          <a:bodyPr/>
          <a:lstStyle/>
          <a:p>
            <a:r>
              <a:rPr lang="en-BR" sz="2400" dirty="0"/>
              <a:t>Características de um sistema de gestão de desempenho efetivo </a:t>
            </a:r>
          </a:p>
        </p:txBody>
      </p:sp>
      <p:sp>
        <p:nvSpPr>
          <p:cNvPr id="3" name="Subtitle 2">
            <a:extLst>
              <a:ext uri="{FF2B5EF4-FFF2-40B4-BE49-F238E27FC236}">
                <a16:creationId xmlns:a16="http://schemas.microsoft.com/office/drawing/2014/main" id="{850F3C0F-40C4-0E5E-C5F8-1B09AE7DF9F8}"/>
              </a:ext>
            </a:extLst>
          </p:cNvPr>
          <p:cNvSpPr>
            <a:spLocks noGrp="1"/>
          </p:cNvSpPr>
          <p:nvPr>
            <p:ph type="subTitle" idx="1"/>
          </p:nvPr>
        </p:nvSpPr>
        <p:spPr>
          <a:xfrm>
            <a:off x="604291" y="1453648"/>
            <a:ext cx="2296200" cy="747000"/>
          </a:xfrm>
        </p:spPr>
        <p:txBody>
          <a:bodyPr anchor="t"/>
          <a:lstStyle/>
          <a:p>
            <a:r>
              <a:rPr lang="en-BR" dirty="0"/>
              <a:t>Fatores chave </a:t>
            </a:r>
          </a:p>
        </p:txBody>
      </p:sp>
      <p:sp>
        <p:nvSpPr>
          <p:cNvPr id="4" name="Subtitle 3">
            <a:extLst>
              <a:ext uri="{FF2B5EF4-FFF2-40B4-BE49-F238E27FC236}">
                <a16:creationId xmlns:a16="http://schemas.microsoft.com/office/drawing/2014/main" id="{2250B6E0-3DE0-A6DF-A564-6C5F56692D92}"/>
              </a:ext>
            </a:extLst>
          </p:cNvPr>
          <p:cNvSpPr>
            <a:spLocks noGrp="1"/>
          </p:cNvSpPr>
          <p:nvPr>
            <p:ph type="subTitle" idx="2"/>
          </p:nvPr>
        </p:nvSpPr>
        <p:spPr>
          <a:xfrm>
            <a:off x="516836" y="2061259"/>
            <a:ext cx="2569153" cy="2631751"/>
          </a:xfrm>
        </p:spPr>
        <p:txBody>
          <a:bodyPr/>
          <a:lstStyle/>
          <a:p>
            <a:pPr marL="219075" indent="-171450">
              <a:buFont typeface="Arial" panose="020B0604020202020204" pitchFamily="34" charset="0"/>
              <a:buChar char="•"/>
            </a:pPr>
            <a:r>
              <a:rPr lang="en-BR"/>
              <a:t>Stakeholders –  </a:t>
            </a:r>
            <a:r>
              <a:rPr lang="en-US" dirty="0" err="1"/>
              <a:t>envolvimento</a:t>
            </a:r>
            <a:r>
              <a:rPr lang="en-US" dirty="0"/>
              <a:t> e </a:t>
            </a:r>
            <a:r>
              <a:rPr lang="en-US" dirty="0" err="1"/>
              <a:t>engajamento</a:t>
            </a:r>
            <a:r>
              <a:rPr lang="en-US" dirty="0"/>
              <a:t> no </a:t>
            </a:r>
            <a:r>
              <a:rPr lang="en-US" dirty="0" err="1"/>
              <a:t>Processo</a:t>
            </a:r>
            <a:endParaRPr lang="en-US" dirty="0"/>
          </a:p>
          <a:p>
            <a:pPr marL="219075" indent="-171450">
              <a:buFont typeface="Arial" panose="020B0604020202020204" pitchFamily="34" charset="0"/>
              <a:buChar char="•"/>
            </a:pPr>
            <a:endParaRPr lang="en-US" dirty="0"/>
          </a:p>
          <a:p>
            <a:pPr marL="219075" indent="-171450">
              <a:buFont typeface="Arial" panose="020B0604020202020204" pitchFamily="34" charset="0"/>
              <a:buChar char="•"/>
            </a:pPr>
            <a:r>
              <a:rPr lang="en-US" dirty="0"/>
              <a:t>Uma forte </a:t>
            </a:r>
            <a:r>
              <a:rPr lang="en-US" dirty="0" err="1"/>
              <a:t>cultura</a:t>
            </a:r>
            <a:r>
              <a:rPr lang="en-US" dirty="0"/>
              <a:t> de </a:t>
            </a:r>
            <a:r>
              <a:rPr lang="en-US" dirty="0" err="1"/>
              <a:t>aprendizado</a:t>
            </a:r>
            <a:r>
              <a:rPr lang="en-US" dirty="0"/>
              <a:t> e </a:t>
            </a:r>
            <a:r>
              <a:rPr lang="en-US" dirty="0" err="1"/>
              <a:t>cultura</a:t>
            </a:r>
            <a:r>
              <a:rPr lang="en-US" dirty="0"/>
              <a:t> </a:t>
            </a:r>
            <a:r>
              <a:rPr lang="en-US" dirty="0" err="1"/>
              <a:t>avaliativa</a:t>
            </a:r>
            <a:endParaRPr lang="en-US" dirty="0"/>
          </a:p>
          <a:p>
            <a:pPr marL="219075" indent="-171450">
              <a:buFont typeface="Arial" panose="020B0604020202020204" pitchFamily="34" charset="0"/>
              <a:buChar char="•"/>
            </a:pPr>
            <a:endParaRPr lang="en-US" dirty="0"/>
          </a:p>
          <a:p>
            <a:pPr marL="219075" indent="-171450">
              <a:buFont typeface="Arial" panose="020B0604020202020204" pitchFamily="34" charset="0"/>
              <a:buChar char="•"/>
            </a:pPr>
            <a:r>
              <a:rPr lang="en-US" dirty="0" err="1"/>
              <a:t>Requisitos</a:t>
            </a:r>
            <a:r>
              <a:rPr lang="en-US" dirty="0"/>
              <a:t> </a:t>
            </a:r>
            <a:r>
              <a:rPr lang="en-US" dirty="0" err="1"/>
              <a:t>gerenciais</a:t>
            </a:r>
            <a:r>
              <a:rPr lang="en-US" dirty="0"/>
              <a:t> </a:t>
            </a:r>
            <a:r>
              <a:rPr lang="en-US" dirty="0" err="1"/>
              <a:t>discricionariedade</a:t>
            </a:r>
            <a:r>
              <a:rPr lang="en-US" dirty="0"/>
              <a:t> para </a:t>
            </a:r>
            <a:r>
              <a:rPr lang="en-US" dirty="0" err="1"/>
              <a:t>alcançar</a:t>
            </a:r>
            <a:r>
              <a:rPr lang="en-US" dirty="0"/>
              <a:t> </a:t>
            </a:r>
            <a:r>
              <a:rPr lang="en-US" dirty="0" err="1"/>
              <a:t>resultados</a:t>
            </a:r>
            <a:endParaRPr lang="en-BR" dirty="0"/>
          </a:p>
        </p:txBody>
      </p:sp>
      <p:sp>
        <p:nvSpPr>
          <p:cNvPr id="5" name="Subtitle 4">
            <a:extLst>
              <a:ext uri="{FF2B5EF4-FFF2-40B4-BE49-F238E27FC236}">
                <a16:creationId xmlns:a16="http://schemas.microsoft.com/office/drawing/2014/main" id="{9DD02D50-C354-D3E5-4E88-0F41135F07B0}"/>
              </a:ext>
            </a:extLst>
          </p:cNvPr>
          <p:cNvSpPr>
            <a:spLocks noGrp="1"/>
          </p:cNvSpPr>
          <p:nvPr>
            <p:ph type="subTitle" idx="3"/>
          </p:nvPr>
        </p:nvSpPr>
        <p:spPr>
          <a:xfrm>
            <a:off x="3070282" y="2298872"/>
            <a:ext cx="2954143" cy="1951699"/>
          </a:xfrm>
        </p:spPr>
        <p:txBody>
          <a:bodyPr/>
          <a:lstStyle/>
          <a:p>
            <a:pPr marL="266700" indent="-171450">
              <a:buFont typeface="Arial" panose="020B0604020202020204" pitchFamily="34" charset="0"/>
              <a:buChar char="•"/>
            </a:pPr>
            <a:r>
              <a:rPr lang="en-US" dirty="0" err="1"/>
              <a:t>Compromisso</a:t>
            </a:r>
            <a:r>
              <a:rPr lang="en-US" dirty="0"/>
              <a:t> e </a:t>
            </a:r>
            <a:r>
              <a:rPr lang="en-US" dirty="0" err="1"/>
              <a:t>compreensão</a:t>
            </a:r>
            <a:r>
              <a:rPr lang="en-US" dirty="0"/>
              <a:t> de </a:t>
            </a:r>
            <a:r>
              <a:rPr lang="en-US" dirty="0" err="1"/>
              <a:t>Indicadores</a:t>
            </a:r>
            <a:r>
              <a:rPr lang="en-US" dirty="0"/>
              <a:t> de </a:t>
            </a:r>
            <a:r>
              <a:rPr lang="en-US" dirty="0" err="1"/>
              <a:t>desempenho</a:t>
            </a:r>
            <a:endParaRPr lang="en-US" dirty="0"/>
          </a:p>
          <a:p>
            <a:pPr marL="266700" indent="-171450">
              <a:buFont typeface="Arial" panose="020B0604020202020204" pitchFamily="34" charset="0"/>
              <a:buChar char="•"/>
            </a:pPr>
            <a:r>
              <a:rPr lang="en-US" dirty="0" err="1"/>
              <a:t>Maior</a:t>
            </a:r>
            <a:r>
              <a:rPr lang="en-US" dirty="0"/>
              <a:t> </a:t>
            </a:r>
            <a:r>
              <a:rPr lang="en-US" dirty="0" err="1"/>
              <a:t>propósito</a:t>
            </a:r>
            <a:r>
              <a:rPr lang="en-US" dirty="0"/>
              <a:t> para </a:t>
            </a:r>
            <a:r>
              <a:rPr lang="en-US" dirty="0" err="1"/>
              <a:t>alcançar</a:t>
            </a:r>
            <a:r>
              <a:rPr lang="en-US" dirty="0"/>
              <a:t> </a:t>
            </a:r>
            <a:r>
              <a:rPr lang="en-US" dirty="0" err="1"/>
              <a:t>resultados</a:t>
            </a:r>
            <a:endParaRPr lang="en-US" dirty="0"/>
          </a:p>
          <a:p>
            <a:pPr marL="266700" indent="-171450">
              <a:buFont typeface="Arial" panose="020B0604020202020204" pitchFamily="34" charset="0"/>
              <a:buChar char="•"/>
            </a:pPr>
            <a:r>
              <a:rPr lang="en-US" dirty="0" err="1"/>
              <a:t>Maior</a:t>
            </a:r>
            <a:r>
              <a:rPr lang="en-US" dirty="0"/>
              <a:t> </a:t>
            </a:r>
            <a:r>
              <a:rPr lang="en-US" dirty="0" err="1"/>
              <a:t>utilização</a:t>
            </a:r>
            <a:r>
              <a:rPr lang="en-US" dirty="0"/>
              <a:t> de </a:t>
            </a:r>
            <a:r>
              <a:rPr lang="en-US" dirty="0" err="1"/>
              <a:t>desempenho</a:t>
            </a:r>
            <a:endParaRPr lang="en-US" dirty="0"/>
          </a:p>
          <a:p>
            <a:pPr marL="266700" indent="-171450">
              <a:buFont typeface="Arial" panose="020B0604020202020204" pitchFamily="34" charset="0"/>
              <a:buChar char="•"/>
            </a:pPr>
            <a:r>
              <a:rPr lang="en-US" dirty="0" err="1"/>
              <a:t>informações</a:t>
            </a:r>
            <a:r>
              <a:rPr lang="en-US" dirty="0"/>
              <a:t> para</a:t>
            </a:r>
          </a:p>
          <a:p>
            <a:pPr marL="266700" indent="-171450">
              <a:buFont typeface="Arial" panose="020B0604020202020204" pitchFamily="34" charset="0"/>
              <a:buChar char="•"/>
            </a:pPr>
            <a:r>
              <a:rPr lang="en-US" dirty="0"/>
              <a:t>feedback e </a:t>
            </a:r>
            <a:r>
              <a:rPr lang="en-US" dirty="0" err="1"/>
              <a:t>aprendizado</a:t>
            </a:r>
            <a:endParaRPr lang="en-BR" dirty="0"/>
          </a:p>
        </p:txBody>
      </p:sp>
      <p:sp>
        <p:nvSpPr>
          <p:cNvPr id="6" name="Subtitle 5">
            <a:extLst>
              <a:ext uri="{FF2B5EF4-FFF2-40B4-BE49-F238E27FC236}">
                <a16:creationId xmlns:a16="http://schemas.microsoft.com/office/drawing/2014/main" id="{D0F5BDC4-5565-1D2F-8C2E-48835A9C327B}"/>
              </a:ext>
            </a:extLst>
          </p:cNvPr>
          <p:cNvSpPr>
            <a:spLocks noGrp="1"/>
          </p:cNvSpPr>
          <p:nvPr>
            <p:ph type="subTitle" idx="4"/>
          </p:nvPr>
        </p:nvSpPr>
        <p:spPr>
          <a:xfrm>
            <a:off x="6045270" y="2298872"/>
            <a:ext cx="2532601" cy="1707172"/>
          </a:xfrm>
        </p:spPr>
        <p:txBody>
          <a:bodyPr/>
          <a:lstStyle/>
          <a:p>
            <a:pPr marL="306388" indent="-171450">
              <a:buFont typeface="Arial" panose="020B0604020202020204" pitchFamily="34" charset="0"/>
              <a:buChar char="•"/>
            </a:pPr>
            <a:r>
              <a:rPr lang="en-US" dirty="0" err="1"/>
              <a:t>Mais</a:t>
            </a:r>
            <a:r>
              <a:rPr lang="en-US" dirty="0"/>
              <a:t> </a:t>
            </a:r>
            <a:r>
              <a:rPr lang="en-US" dirty="0" err="1"/>
              <a:t>honestidade</a:t>
            </a:r>
            <a:r>
              <a:rPr lang="en-US" dirty="0"/>
              <a:t> e </a:t>
            </a:r>
            <a:r>
              <a:rPr lang="en-US" dirty="0" err="1"/>
              <a:t>transparência</a:t>
            </a:r>
            <a:r>
              <a:rPr lang="en-US" dirty="0"/>
              <a:t> </a:t>
            </a:r>
            <a:r>
              <a:rPr lang="en-US" dirty="0" err="1"/>
              <a:t>nos</a:t>
            </a:r>
            <a:r>
              <a:rPr lang="en-US" dirty="0"/>
              <a:t> </a:t>
            </a:r>
            <a:r>
              <a:rPr lang="en-US" dirty="0" err="1"/>
              <a:t>relatórios</a:t>
            </a:r>
            <a:r>
              <a:rPr lang="en-US" dirty="0"/>
              <a:t> de </a:t>
            </a:r>
            <a:r>
              <a:rPr lang="en-US" dirty="0" err="1"/>
              <a:t>resultados</a:t>
            </a:r>
            <a:endParaRPr lang="en-US" dirty="0"/>
          </a:p>
          <a:p>
            <a:pPr marL="306388" indent="-171450">
              <a:buFont typeface="Arial" panose="020B0604020202020204" pitchFamily="34" charset="0"/>
              <a:buChar char="•"/>
            </a:pPr>
            <a:r>
              <a:rPr lang="en-US" dirty="0" err="1"/>
              <a:t>Desempenho</a:t>
            </a:r>
            <a:r>
              <a:rPr lang="en-US" dirty="0"/>
              <a:t> </a:t>
            </a:r>
            <a:r>
              <a:rPr lang="en-US" dirty="0" err="1"/>
              <a:t>melhorado</a:t>
            </a:r>
            <a:r>
              <a:rPr lang="en-US" dirty="0"/>
              <a:t> e </a:t>
            </a:r>
            <a:r>
              <a:rPr lang="en-US" dirty="0" err="1"/>
              <a:t>eficácia</a:t>
            </a:r>
            <a:endParaRPr lang="en-US" dirty="0"/>
          </a:p>
          <a:p>
            <a:pPr marL="306388" indent="-171450">
              <a:buFont typeface="Arial" panose="020B0604020202020204" pitchFamily="34" charset="0"/>
              <a:buChar char="•"/>
            </a:pPr>
            <a:r>
              <a:rPr lang="en-US" dirty="0" err="1"/>
              <a:t>Inovação</a:t>
            </a:r>
            <a:r>
              <a:rPr lang="en-US" dirty="0"/>
              <a:t> e </a:t>
            </a:r>
            <a:r>
              <a:rPr lang="en-US" dirty="0" err="1"/>
              <a:t>novas</a:t>
            </a:r>
            <a:r>
              <a:rPr lang="en-US" dirty="0"/>
              <a:t>  </a:t>
            </a:r>
            <a:r>
              <a:rPr lang="en-US" dirty="0" err="1"/>
              <a:t>estratégias</a:t>
            </a:r>
            <a:r>
              <a:rPr lang="en-US" dirty="0"/>
              <a:t> para </a:t>
            </a:r>
            <a:r>
              <a:rPr lang="en-US" dirty="0" err="1"/>
              <a:t>melhorar</a:t>
            </a:r>
            <a:r>
              <a:rPr lang="en-US" dirty="0"/>
              <a:t> </a:t>
            </a:r>
            <a:r>
              <a:rPr lang="en-US" dirty="0" err="1"/>
              <a:t>desempenho</a:t>
            </a:r>
            <a:endParaRPr lang="en-BR" dirty="0"/>
          </a:p>
        </p:txBody>
      </p:sp>
      <p:sp>
        <p:nvSpPr>
          <p:cNvPr id="7" name="Subtitle 6">
            <a:extLst>
              <a:ext uri="{FF2B5EF4-FFF2-40B4-BE49-F238E27FC236}">
                <a16:creationId xmlns:a16="http://schemas.microsoft.com/office/drawing/2014/main" id="{8EA5D816-E6A2-4683-F887-B3DC26175029}"/>
              </a:ext>
            </a:extLst>
          </p:cNvPr>
          <p:cNvSpPr>
            <a:spLocks noGrp="1"/>
          </p:cNvSpPr>
          <p:nvPr>
            <p:ph type="subTitle" idx="5"/>
          </p:nvPr>
        </p:nvSpPr>
        <p:spPr>
          <a:xfrm>
            <a:off x="3204892" y="1377629"/>
            <a:ext cx="2742332" cy="882570"/>
          </a:xfrm>
        </p:spPr>
        <p:txBody>
          <a:bodyPr anchor="t"/>
          <a:lstStyle/>
          <a:p>
            <a:pPr marL="47625" indent="0"/>
            <a:r>
              <a:rPr lang="en-BR" sz="1600" dirty="0"/>
              <a:t>Um efetivo sistema de mensuração e gestão do desempenho </a:t>
            </a:r>
          </a:p>
        </p:txBody>
      </p:sp>
      <p:sp>
        <p:nvSpPr>
          <p:cNvPr id="8" name="Subtitle 7">
            <a:extLst>
              <a:ext uri="{FF2B5EF4-FFF2-40B4-BE49-F238E27FC236}">
                <a16:creationId xmlns:a16="http://schemas.microsoft.com/office/drawing/2014/main" id="{3C5D8CDC-B8AE-EB2D-EB58-10D2B9620B7C}"/>
              </a:ext>
            </a:extLst>
          </p:cNvPr>
          <p:cNvSpPr>
            <a:spLocks noGrp="1"/>
          </p:cNvSpPr>
          <p:nvPr>
            <p:ph type="subTitle" idx="6"/>
          </p:nvPr>
        </p:nvSpPr>
        <p:spPr>
          <a:xfrm>
            <a:off x="6148095" y="1445414"/>
            <a:ext cx="2532601" cy="747000"/>
          </a:xfrm>
        </p:spPr>
        <p:txBody>
          <a:bodyPr anchor="t"/>
          <a:lstStyle/>
          <a:p>
            <a:pPr marL="95250" indent="0"/>
            <a:r>
              <a:rPr lang="en-BR" dirty="0"/>
              <a:t>Resultados de Desempenho </a:t>
            </a:r>
          </a:p>
        </p:txBody>
      </p:sp>
    </p:spTree>
    <p:extLst>
      <p:ext uri="{BB962C8B-B14F-4D97-AF65-F5344CB8AC3E}">
        <p14:creationId xmlns:p14="http://schemas.microsoft.com/office/powerpoint/2010/main" val="27801028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3A4838-7CEC-7510-4799-ED9CA759A8B9}"/>
              </a:ext>
            </a:extLst>
          </p:cNvPr>
          <p:cNvSpPr>
            <a:spLocks noGrp="1"/>
          </p:cNvSpPr>
          <p:nvPr>
            <p:ph type="title"/>
          </p:nvPr>
        </p:nvSpPr>
        <p:spPr/>
        <p:txBody>
          <a:bodyPr/>
          <a:lstStyle/>
          <a:p>
            <a:r>
              <a:rPr lang="pt-BR" sz="5400" dirty="0"/>
              <a:t>Obrigada!</a:t>
            </a:r>
          </a:p>
        </p:txBody>
      </p:sp>
      <p:sp>
        <p:nvSpPr>
          <p:cNvPr id="3" name="Subtítulo 2">
            <a:extLst>
              <a:ext uri="{FF2B5EF4-FFF2-40B4-BE49-F238E27FC236}">
                <a16:creationId xmlns:a16="http://schemas.microsoft.com/office/drawing/2014/main" id="{F0F02E6F-C154-4427-EC8C-B0B996AD1BB0}"/>
              </a:ext>
            </a:extLst>
          </p:cNvPr>
          <p:cNvSpPr>
            <a:spLocks noGrp="1"/>
          </p:cNvSpPr>
          <p:nvPr>
            <p:ph type="subTitle" idx="1"/>
          </p:nvPr>
        </p:nvSpPr>
        <p:spPr>
          <a:xfrm>
            <a:off x="2976700" y="2637726"/>
            <a:ext cx="4661100" cy="1681800"/>
          </a:xfrm>
        </p:spPr>
        <p:txBody>
          <a:bodyPr/>
          <a:lstStyle/>
          <a:p>
            <a:r>
              <a:rPr lang="pt-BR" dirty="0"/>
              <a:t>Contato:</a:t>
            </a:r>
          </a:p>
          <a:p>
            <a:r>
              <a:rPr lang="pt-BR" dirty="0">
                <a:hlinkClick r:id="rId2"/>
              </a:rPr>
              <a:t>elaine@unb.br</a:t>
            </a:r>
            <a:endParaRPr lang="pt-BR" dirty="0"/>
          </a:p>
          <a:p>
            <a:r>
              <a:rPr lang="pt-BR" dirty="0" err="1"/>
              <a:t>elaine.neiva@gmail.com</a:t>
            </a:r>
            <a:endParaRPr lang="pt-BR" dirty="0"/>
          </a:p>
        </p:txBody>
      </p:sp>
    </p:spTree>
    <p:extLst>
      <p:ext uri="{BB962C8B-B14F-4D97-AF65-F5344CB8AC3E}">
        <p14:creationId xmlns:p14="http://schemas.microsoft.com/office/powerpoint/2010/main" val="18600092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30"/>
          <p:cNvSpPr/>
          <p:nvPr/>
        </p:nvSpPr>
        <p:spPr>
          <a:xfrm rot="10800000">
            <a:off x="8031783" y="-1160135"/>
            <a:ext cx="1888617" cy="2048893"/>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0"/>
          <p:cNvSpPr txBox="1">
            <a:spLocks noGrp="1"/>
          </p:cNvSpPr>
          <p:nvPr>
            <p:ph type="title"/>
          </p:nvPr>
        </p:nvSpPr>
        <p:spPr>
          <a:xfrm>
            <a:off x="714198" y="543271"/>
            <a:ext cx="4229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err="1"/>
              <a:t>Contexto</a:t>
            </a:r>
            <a:r>
              <a:rPr lang="en" sz="2400" dirty="0"/>
              <a:t> </a:t>
            </a:r>
            <a:endParaRPr sz="2400" dirty="0"/>
          </a:p>
        </p:txBody>
      </p:sp>
      <p:sp>
        <p:nvSpPr>
          <p:cNvPr id="371" name="Google Shape;371;p30"/>
          <p:cNvSpPr txBox="1">
            <a:spLocks noGrp="1"/>
          </p:cNvSpPr>
          <p:nvPr>
            <p:ph type="body" idx="1"/>
          </p:nvPr>
        </p:nvSpPr>
        <p:spPr>
          <a:xfrm>
            <a:off x="737662" y="1419029"/>
            <a:ext cx="4352932" cy="1365000"/>
          </a:xfrm>
          <a:prstGeom prst="rect">
            <a:avLst/>
          </a:prstGeom>
          <a:noFill/>
          <a:ln>
            <a:noFill/>
          </a:ln>
        </p:spPr>
        <p:txBody>
          <a:bodyPr spcFirstLastPara="1" wrap="square" lIns="91425" tIns="91425" rIns="91425" bIns="91425" anchor="t" anchorCtr="0">
            <a:noAutofit/>
          </a:bodyPr>
          <a:lstStyle/>
          <a:p>
            <a:pPr marL="0" indent="0" algn="just">
              <a:buSzPts val="3000"/>
              <a:buNone/>
            </a:pPr>
            <a:r>
              <a:rPr lang="pt-PT" sz="1600" b="1" dirty="0">
                <a:latin typeface="Syne"/>
                <a:sym typeface="Syne"/>
              </a:rPr>
              <a:t>A pesquisa em gestão de pessoas se concentrou no início em contexto de organizações privadas</a:t>
            </a:r>
          </a:p>
          <a:p>
            <a:pPr marL="0" indent="0" algn="just">
              <a:buSzPts val="3000"/>
              <a:buNone/>
            </a:pPr>
            <a:endParaRPr lang="pt-PT" sz="1600" b="1" dirty="0">
              <a:latin typeface="Syne"/>
              <a:sym typeface="Syne"/>
            </a:endParaRPr>
          </a:p>
          <a:p>
            <a:pPr marL="0" indent="0" algn="just">
              <a:buSzPts val="3000"/>
              <a:buNone/>
            </a:pPr>
            <a:r>
              <a:rPr lang="pt-PT" sz="1600" b="1" dirty="0">
                <a:latin typeface="Syne"/>
                <a:sym typeface="Syne"/>
              </a:rPr>
              <a:t>Hoje existe uma tendência de pesquisa no setor público, embora no Brasil a grande parte das pesquisas ocorre no setor público. </a:t>
            </a:r>
          </a:p>
          <a:p>
            <a:pPr marL="0" indent="0" algn="just">
              <a:buSzPts val="3000"/>
              <a:buNone/>
            </a:pPr>
            <a:endParaRPr lang="pt-PT" sz="1600" b="1" dirty="0">
              <a:latin typeface="Syne"/>
              <a:sym typeface="Syne"/>
            </a:endParaRPr>
          </a:p>
        </p:txBody>
      </p:sp>
      <p:pic>
        <p:nvPicPr>
          <p:cNvPr id="372" name="Google Shape;372;p30"/>
          <p:cNvPicPr preferRelativeResize="0">
            <a:picLocks noGrp="1"/>
          </p:cNvPicPr>
          <p:nvPr>
            <p:ph type="pic" idx="2"/>
          </p:nvPr>
        </p:nvPicPr>
        <p:blipFill rotWithShape="1">
          <a:blip r:embed="rId3">
            <a:alphaModFix/>
          </a:blip>
          <a:srcRect l="13250" r="13257"/>
          <a:stretch/>
        </p:blipFill>
        <p:spPr>
          <a:xfrm>
            <a:off x="5412638" y="492199"/>
            <a:ext cx="2993700" cy="4073400"/>
          </a:xfrm>
          <a:prstGeom prst="roundRect">
            <a:avLst>
              <a:gd name="adj" fmla="val 16667"/>
            </a:avLst>
          </a:prstGeom>
        </p:spPr>
      </p:pic>
      <p:grpSp>
        <p:nvGrpSpPr>
          <p:cNvPr id="373" name="Google Shape;373;p30"/>
          <p:cNvGrpSpPr/>
          <p:nvPr/>
        </p:nvGrpSpPr>
        <p:grpSpPr>
          <a:xfrm>
            <a:off x="6281633" y="4066212"/>
            <a:ext cx="3757142" cy="643314"/>
            <a:chOff x="5105006" y="3956125"/>
            <a:chExt cx="4400494" cy="753472"/>
          </a:xfrm>
        </p:grpSpPr>
        <p:sp>
          <p:nvSpPr>
            <p:cNvPr id="374" name="Google Shape;374;p30"/>
            <p:cNvSpPr/>
            <p:nvPr/>
          </p:nvSpPr>
          <p:spPr>
            <a:xfrm rot="5400000">
              <a:off x="7371373" y="2007269"/>
              <a:ext cx="168572" cy="4066284"/>
            </a:xfrm>
            <a:custGeom>
              <a:avLst/>
              <a:gdLst/>
              <a:ahLst/>
              <a:cxnLst/>
              <a:rect l="l" t="t" r="r" b="b"/>
              <a:pathLst>
                <a:path w="2680" h="142066" extrusionOk="0">
                  <a:moveTo>
                    <a:pt x="0" y="0"/>
                  </a:moveTo>
                  <a:lnTo>
                    <a:pt x="0" y="142065"/>
                  </a:lnTo>
                  <a:lnTo>
                    <a:pt x="2679" y="142065"/>
                  </a:lnTo>
                  <a:lnTo>
                    <a:pt x="267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0"/>
            <p:cNvSpPr/>
            <p:nvPr/>
          </p:nvSpPr>
          <p:spPr>
            <a:xfrm rot="5400000">
              <a:off x="7220967" y="2132614"/>
              <a:ext cx="168572" cy="4400494"/>
            </a:xfrm>
            <a:custGeom>
              <a:avLst/>
              <a:gdLst/>
              <a:ahLst/>
              <a:cxnLst/>
              <a:rect l="l" t="t" r="r" b="b"/>
              <a:pathLst>
                <a:path w="2680" h="142066" extrusionOk="0">
                  <a:moveTo>
                    <a:pt x="0" y="0"/>
                  </a:moveTo>
                  <a:lnTo>
                    <a:pt x="0" y="142065"/>
                  </a:lnTo>
                  <a:lnTo>
                    <a:pt x="2679" y="142065"/>
                  </a:lnTo>
                  <a:lnTo>
                    <a:pt x="267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0"/>
            <p:cNvSpPr/>
            <p:nvPr/>
          </p:nvSpPr>
          <p:spPr>
            <a:xfrm rot="5400000">
              <a:off x="7584475" y="2796922"/>
              <a:ext cx="168572" cy="3656779"/>
            </a:xfrm>
            <a:custGeom>
              <a:avLst/>
              <a:gdLst/>
              <a:ahLst/>
              <a:cxnLst/>
              <a:rect l="l" t="t" r="r" b="b"/>
              <a:pathLst>
                <a:path w="2680" h="142066" extrusionOk="0">
                  <a:moveTo>
                    <a:pt x="0" y="0"/>
                  </a:moveTo>
                  <a:lnTo>
                    <a:pt x="0" y="142065"/>
                  </a:lnTo>
                  <a:lnTo>
                    <a:pt x="2679" y="142065"/>
                  </a:lnTo>
                  <a:lnTo>
                    <a:pt x="267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7" name="Google Shape;377;p30"/>
          <p:cNvSpPr/>
          <p:nvPr/>
        </p:nvSpPr>
        <p:spPr>
          <a:xfrm rot="10800000">
            <a:off x="-2467297" y="3962845"/>
            <a:ext cx="5184501" cy="5624481"/>
          </a:xfrm>
          <a:custGeom>
            <a:avLst/>
            <a:gdLst/>
            <a:ahLst/>
            <a:cxnLst/>
            <a:rect l="l" t="t" r="r" b="b"/>
            <a:pathLst>
              <a:path w="91381" h="99136" extrusionOk="0">
                <a:moveTo>
                  <a:pt x="77092" y="1"/>
                </a:moveTo>
                <a:cubicBezTo>
                  <a:pt x="75139" y="1"/>
                  <a:pt x="73192" y="742"/>
                  <a:pt x="71711" y="2223"/>
                </a:cubicBezTo>
                <a:lnTo>
                  <a:pt x="5191" y="68755"/>
                </a:lnTo>
                <a:cubicBezTo>
                  <a:pt x="1857" y="72065"/>
                  <a:pt x="0" y="76589"/>
                  <a:pt x="36" y="81292"/>
                </a:cubicBezTo>
                <a:cubicBezTo>
                  <a:pt x="48" y="86019"/>
                  <a:pt x="1941" y="90555"/>
                  <a:pt x="5298" y="93889"/>
                </a:cubicBezTo>
                <a:cubicBezTo>
                  <a:pt x="8800" y="97385"/>
                  <a:pt x="13392" y="99135"/>
                  <a:pt x="17968" y="99135"/>
                </a:cubicBezTo>
                <a:cubicBezTo>
                  <a:pt x="22494" y="99135"/>
                  <a:pt x="27005" y="97424"/>
                  <a:pt x="30432" y="93996"/>
                </a:cubicBezTo>
                <a:lnTo>
                  <a:pt x="32921" y="91508"/>
                </a:lnTo>
                <a:cubicBezTo>
                  <a:pt x="33111" y="91353"/>
                  <a:pt x="33302" y="91186"/>
                  <a:pt x="33480" y="90996"/>
                </a:cubicBezTo>
                <a:lnTo>
                  <a:pt x="88392" y="36084"/>
                </a:lnTo>
                <a:cubicBezTo>
                  <a:pt x="91381" y="33096"/>
                  <a:pt x="91369" y="28226"/>
                  <a:pt x="88344" y="25202"/>
                </a:cubicBezTo>
                <a:cubicBezTo>
                  <a:pt x="86829" y="23687"/>
                  <a:pt x="84844" y="22928"/>
                  <a:pt x="82865" y="22928"/>
                </a:cubicBezTo>
                <a:cubicBezTo>
                  <a:pt x="80909" y="22928"/>
                  <a:pt x="78959" y="23669"/>
                  <a:pt x="77474" y="25154"/>
                </a:cubicBezTo>
                <a:lnTo>
                  <a:pt x="19574" y="83054"/>
                </a:lnTo>
                <a:cubicBezTo>
                  <a:pt x="19090" y="83538"/>
                  <a:pt x="18452" y="83783"/>
                  <a:pt x="17813" y="83783"/>
                </a:cubicBezTo>
                <a:cubicBezTo>
                  <a:pt x="17210" y="83783"/>
                  <a:pt x="16607" y="83565"/>
                  <a:pt x="16133" y="83126"/>
                </a:cubicBezTo>
                <a:cubicBezTo>
                  <a:pt x="15657" y="82661"/>
                  <a:pt x="15383" y="82030"/>
                  <a:pt x="15371" y="81364"/>
                </a:cubicBezTo>
                <a:cubicBezTo>
                  <a:pt x="15371" y="80721"/>
                  <a:pt x="15621" y="80102"/>
                  <a:pt x="16085" y="79649"/>
                </a:cubicBezTo>
                <a:lnTo>
                  <a:pt x="82606" y="13129"/>
                </a:lnTo>
                <a:cubicBezTo>
                  <a:pt x="85582" y="10152"/>
                  <a:pt x="85570" y="5283"/>
                  <a:pt x="82558" y="2271"/>
                </a:cubicBezTo>
                <a:cubicBezTo>
                  <a:pt x="81044" y="757"/>
                  <a:pt x="79065" y="1"/>
                  <a:pt x="770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Novo </a:t>
            </a:r>
            <a:r>
              <a:rPr lang="en" dirty="0" err="1"/>
              <a:t>Gerencialismo</a:t>
            </a:r>
            <a:r>
              <a:rPr lang="en" dirty="0"/>
              <a:t> </a:t>
            </a:r>
            <a:endParaRPr dirty="0"/>
          </a:p>
        </p:txBody>
      </p:sp>
      <p:sp>
        <p:nvSpPr>
          <p:cNvPr id="9" name="TextBox 8">
            <a:extLst>
              <a:ext uri="{FF2B5EF4-FFF2-40B4-BE49-F238E27FC236}">
                <a16:creationId xmlns:a16="http://schemas.microsoft.com/office/drawing/2014/main" id="{7E1181B1-F2A6-4EDF-E42C-99311EA6562F}"/>
              </a:ext>
            </a:extLst>
          </p:cNvPr>
          <p:cNvSpPr txBox="1"/>
          <p:nvPr/>
        </p:nvSpPr>
        <p:spPr>
          <a:xfrm>
            <a:off x="647699" y="1449563"/>
            <a:ext cx="7704000" cy="923330"/>
          </a:xfrm>
          <a:prstGeom prst="rect">
            <a:avLst/>
          </a:prstGeom>
          <a:noFill/>
          <a:ln>
            <a:solidFill>
              <a:schemeClr val="accent1"/>
            </a:solidFill>
          </a:ln>
        </p:spPr>
        <p:txBody>
          <a:bodyPr wrap="square">
            <a:spAutoFit/>
          </a:bodyPr>
          <a:lstStyle/>
          <a:p>
            <a:pPr algn="just">
              <a:buClr>
                <a:schemeClr val="dk1"/>
              </a:buClr>
              <a:buSzPts val="3000"/>
            </a:pPr>
            <a:r>
              <a:rPr lang="en-BR" sz="1800" b="1" dirty="0">
                <a:solidFill>
                  <a:schemeClr val="dk1"/>
                </a:solidFill>
                <a:latin typeface="Syne"/>
                <a:sym typeface="Syne"/>
              </a:rPr>
              <a:t>A mensuração  e a gestão do desempenho tornaram-se o foco das agências centrais do governo para abordar as questões de responsabilização e transparência.</a:t>
            </a:r>
          </a:p>
        </p:txBody>
      </p:sp>
      <p:sp>
        <p:nvSpPr>
          <p:cNvPr id="11" name="TextBox 10">
            <a:extLst>
              <a:ext uri="{FF2B5EF4-FFF2-40B4-BE49-F238E27FC236}">
                <a16:creationId xmlns:a16="http://schemas.microsoft.com/office/drawing/2014/main" id="{2781919F-D900-AA0D-B986-A35B04AA97D9}"/>
              </a:ext>
            </a:extLst>
          </p:cNvPr>
          <p:cNvSpPr txBox="1"/>
          <p:nvPr/>
        </p:nvSpPr>
        <p:spPr>
          <a:xfrm>
            <a:off x="647698" y="2974503"/>
            <a:ext cx="7703999" cy="923330"/>
          </a:xfrm>
          <a:prstGeom prst="rect">
            <a:avLst/>
          </a:prstGeom>
          <a:noFill/>
          <a:ln>
            <a:solidFill>
              <a:schemeClr val="accent1"/>
            </a:solidFill>
          </a:ln>
        </p:spPr>
        <p:txBody>
          <a:bodyPr wrap="square">
            <a:spAutoFit/>
          </a:bodyPr>
          <a:lstStyle/>
          <a:p>
            <a:pPr algn="just">
              <a:buClr>
                <a:schemeClr val="dk1"/>
              </a:buClr>
              <a:buSzPts val="3000"/>
            </a:pPr>
            <a:r>
              <a:rPr lang="en-BR" sz="1800" b="1" dirty="0">
                <a:solidFill>
                  <a:schemeClr val="dk1"/>
                </a:solidFill>
                <a:latin typeface="Syne"/>
              </a:rPr>
              <a:t>A gestão de desempenho e a avaliação de desempenho têm sido frequentemente utilizadas como sinônimos na literatura porque são conceitos intimamente relacionados.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Novo </a:t>
            </a:r>
            <a:r>
              <a:rPr lang="en" dirty="0" err="1"/>
              <a:t>Gerencialismo</a:t>
            </a:r>
            <a:r>
              <a:rPr lang="en" dirty="0"/>
              <a:t> </a:t>
            </a:r>
            <a:endParaRPr dirty="0"/>
          </a:p>
        </p:txBody>
      </p:sp>
      <p:sp>
        <p:nvSpPr>
          <p:cNvPr id="9" name="TextBox 8">
            <a:extLst>
              <a:ext uri="{FF2B5EF4-FFF2-40B4-BE49-F238E27FC236}">
                <a16:creationId xmlns:a16="http://schemas.microsoft.com/office/drawing/2014/main" id="{7E1181B1-F2A6-4EDF-E42C-99311EA6562F}"/>
              </a:ext>
            </a:extLst>
          </p:cNvPr>
          <p:cNvSpPr txBox="1"/>
          <p:nvPr/>
        </p:nvSpPr>
        <p:spPr>
          <a:xfrm>
            <a:off x="720000" y="1424729"/>
            <a:ext cx="7704000" cy="1200329"/>
          </a:xfrm>
          <a:prstGeom prst="rect">
            <a:avLst/>
          </a:prstGeom>
          <a:noFill/>
          <a:ln>
            <a:solidFill>
              <a:schemeClr val="accent1"/>
            </a:solidFill>
          </a:ln>
        </p:spPr>
        <p:txBody>
          <a:bodyPr wrap="square">
            <a:spAutoFit/>
          </a:bodyPr>
          <a:lstStyle/>
          <a:p>
            <a:pPr algn="just">
              <a:buClr>
                <a:schemeClr val="dk1"/>
              </a:buClr>
              <a:buSzPts val="3000"/>
            </a:pPr>
            <a:r>
              <a:rPr lang="en-BR" sz="1800" b="1" dirty="0">
                <a:solidFill>
                  <a:schemeClr val="dk1"/>
                </a:solidFill>
                <a:latin typeface="Syne"/>
              </a:rPr>
              <a:t>No setor público, a grande maioria da literatura centra-se na mensuração do desempenho como uma ferramenta para avaliar o desempenho e demonstrar a responsabilização.</a:t>
            </a:r>
          </a:p>
        </p:txBody>
      </p:sp>
      <p:sp>
        <p:nvSpPr>
          <p:cNvPr id="2" name="TextBox 1">
            <a:extLst>
              <a:ext uri="{FF2B5EF4-FFF2-40B4-BE49-F238E27FC236}">
                <a16:creationId xmlns:a16="http://schemas.microsoft.com/office/drawing/2014/main" id="{6A3FAD45-5D67-7DCD-2834-9D76CAD3AC0F}"/>
              </a:ext>
            </a:extLst>
          </p:cNvPr>
          <p:cNvSpPr txBox="1"/>
          <p:nvPr/>
        </p:nvSpPr>
        <p:spPr>
          <a:xfrm>
            <a:off x="1797423" y="3032062"/>
            <a:ext cx="5549154" cy="369332"/>
          </a:xfrm>
          <a:prstGeom prst="rect">
            <a:avLst/>
          </a:prstGeom>
          <a:noFill/>
          <a:ln>
            <a:solidFill>
              <a:schemeClr val="accent1"/>
            </a:solidFill>
          </a:ln>
        </p:spPr>
        <p:txBody>
          <a:bodyPr wrap="square" rtlCol="0">
            <a:spAutoFit/>
          </a:bodyPr>
          <a:lstStyle/>
          <a:p>
            <a:pPr algn="ctr"/>
            <a:r>
              <a:rPr lang="en-BR" sz="1800" b="1" dirty="0">
                <a:solidFill>
                  <a:schemeClr val="dk1"/>
                </a:solidFill>
                <a:latin typeface="Syne"/>
              </a:rPr>
              <a:t>Precisamos mostrar o </a:t>
            </a:r>
            <a:r>
              <a:rPr lang="en-BR" sz="1800" b="1">
                <a:solidFill>
                  <a:schemeClr val="dk1"/>
                </a:solidFill>
                <a:latin typeface="Syne"/>
              </a:rPr>
              <a:t>que fazemo</a:t>
            </a:r>
            <a:r>
              <a:rPr lang="pt-BR" sz="1800" b="1" dirty="0" err="1">
                <a:solidFill>
                  <a:schemeClr val="dk1"/>
                </a:solidFill>
                <a:latin typeface="Syne"/>
              </a:rPr>
              <a:t>s</a:t>
            </a:r>
            <a:endParaRPr lang="en-BR" sz="1800" b="1" dirty="0">
              <a:solidFill>
                <a:schemeClr val="dk1"/>
              </a:solidFill>
              <a:latin typeface="Syne"/>
            </a:endParaRPr>
          </a:p>
        </p:txBody>
      </p:sp>
      <p:sp>
        <p:nvSpPr>
          <p:cNvPr id="3" name="TextBox 2">
            <a:extLst>
              <a:ext uri="{FF2B5EF4-FFF2-40B4-BE49-F238E27FC236}">
                <a16:creationId xmlns:a16="http://schemas.microsoft.com/office/drawing/2014/main" id="{FB90F3C9-CBA5-3985-AB1C-BEA86C74CB86}"/>
              </a:ext>
            </a:extLst>
          </p:cNvPr>
          <p:cNvSpPr txBox="1"/>
          <p:nvPr/>
        </p:nvSpPr>
        <p:spPr>
          <a:xfrm>
            <a:off x="1797423" y="3808398"/>
            <a:ext cx="5549154" cy="369332"/>
          </a:xfrm>
          <a:prstGeom prst="rect">
            <a:avLst/>
          </a:prstGeom>
          <a:noFill/>
          <a:ln>
            <a:solidFill>
              <a:schemeClr val="accent1"/>
            </a:solidFill>
          </a:ln>
        </p:spPr>
        <p:txBody>
          <a:bodyPr wrap="square" rtlCol="0">
            <a:spAutoFit/>
          </a:bodyPr>
          <a:lstStyle/>
          <a:p>
            <a:pPr algn="ctr"/>
            <a:r>
              <a:rPr lang="en-BR" sz="1800" b="1" dirty="0">
                <a:solidFill>
                  <a:schemeClr val="dk1"/>
                </a:solidFill>
                <a:latin typeface="Syne"/>
              </a:rPr>
              <a:t>Accountability</a:t>
            </a:r>
          </a:p>
        </p:txBody>
      </p:sp>
    </p:spTree>
    <p:extLst>
      <p:ext uri="{BB962C8B-B14F-4D97-AF65-F5344CB8AC3E}">
        <p14:creationId xmlns:p14="http://schemas.microsoft.com/office/powerpoint/2010/main" val="34267103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4EBB78-43C7-2667-C1F5-6C87E22E8CE2}"/>
              </a:ext>
            </a:extLst>
          </p:cNvPr>
          <p:cNvSpPr txBox="1"/>
          <p:nvPr/>
        </p:nvSpPr>
        <p:spPr>
          <a:xfrm>
            <a:off x="1211346" y="557142"/>
            <a:ext cx="7281583" cy="2585323"/>
          </a:xfrm>
          <a:prstGeom prst="rect">
            <a:avLst/>
          </a:prstGeom>
          <a:noFill/>
          <a:ln>
            <a:noFill/>
          </a:ln>
        </p:spPr>
        <p:txBody>
          <a:bodyPr wrap="square">
            <a:spAutoFit/>
          </a:bodyPr>
          <a:lstStyle/>
          <a:p>
            <a:pPr marL="285750" indent="-285750" algn="just">
              <a:buFont typeface="Arial" panose="020B0604020202020204" pitchFamily="34" charset="0"/>
              <a:buChar char="•"/>
            </a:pPr>
            <a:r>
              <a:rPr lang="en-BR" sz="1800" b="1" dirty="0">
                <a:solidFill>
                  <a:schemeClr val="dk1"/>
                </a:solidFill>
                <a:latin typeface="Syne"/>
              </a:rPr>
              <a:t>Apesar do uso generalizado da MENSURAÇÃO do desempenho no setor público em todo o mundo, tem havido críticas crescentes à sua eficácia na promoção da melhoria do desempenho. </a:t>
            </a:r>
          </a:p>
          <a:p>
            <a:pPr algn="just"/>
            <a:endParaRPr lang="en-BR" sz="1800" b="1" dirty="0">
              <a:solidFill>
                <a:schemeClr val="dk1"/>
              </a:solidFill>
              <a:latin typeface="Syne"/>
            </a:endParaRPr>
          </a:p>
          <a:p>
            <a:pPr algn="just"/>
            <a:endParaRPr lang="en-BR" sz="1800" b="1" dirty="0">
              <a:solidFill>
                <a:schemeClr val="dk1"/>
              </a:solidFill>
              <a:latin typeface="Syne"/>
            </a:endParaRPr>
          </a:p>
          <a:p>
            <a:pPr marL="285750" indent="-285750" algn="just">
              <a:buFont typeface="Arial" panose="020B0604020202020204" pitchFamily="34" charset="0"/>
              <a:buChar char="•"/>
            </a:pPr>
            <a:r>
              <a:rPr lang="en-BR" sz="1800" b="1" dirty="0">
                <a:solidFill>
                  <a:schemeClr val="dk1"/>
                </a:solidFill>
                <a:latin typeface="Syne"/>
              </a:rPr>
              <a:t>As crescentes pressões de responsabilização forçam os gestores das organizações do setor público a recolher métricas para justificar os seus programas. </a:t>
            </a:r>
          </a:p>
        </p:txBody>
      </p:sp>
      <p:pic>
        <p:nvPicPr>
          <p:cNvPr id="5" name="Picture 4">
            <a:extLst>
              <a:ext uri="{FF2B5EF4-FFF2-40B4-BE49-F238E27FC236}">
                <a16:creationId xmlns:a16="http://schemas.microsoft.com/office/drawing/2014/main" id="{EB357200-6FB4-0033-2781-2C0615AA2FC5}"/>
              </a:ext>
            </a:extLst>
          </p:cNvPr>
          <p:cNvPicPr>
            <a:picLocks noChangeAspect="1"/>
          </p:cNvPicPr>
          <p:nvPr/>
        </p:nvPicPr>
        <p:blipFill>
          <a:blip r:embed="rId2"/>
          <a:stretch>
            <a:fillRect/>
          </a:stretch>
        </p:blipFill>
        <p:spPr>
          <a:xfrm>
            <a:off x="4572301" y="3405014"/>
            <a:ext cx="2750547" cy="1540306"/>
          </a:xfrm>
          <a:prstGeom prst="roundRect">
            <a:avLst/>
          </a:prstGeom>
        </p:spPr>
      </p:pic>
    </p:spTree>
    <p:extLst>
      <p:ext uri="{BB962C8B-B14F-4D97-AF65-F5344CB8AC3E}">
        <p14:creationId xmlns:p14="http://schemas.microsoft.com/office/powerpoint/2010/main" val="286163139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BDA5-B286-32AE-EBAF-314D32FF43E7}"/>
              </a:ext>
            </a:extLst>
          </p:cNvPr>
          <p:cNvSpPr>
            <a:spLocks noGrp="1"/>
          </p:cNvSpPr>
          <p:nvPr>
            <p:ph type="title"/>
          </p:nvPr>
        </p:nvSpPr>
        <p:spPr>
          <a:xfrm>
            <a:off x="1232451" y="1494845"/>
            <a:ext cx="6814399" cy="3045117"/>
          </a:xfrm>
        </p:spPr>
        <p:txBody>
          <a:bodyPr>
            <a:normAutofit fontScale="90000"/>
          </a:bodyPr>
          <a:lstStyle/>
          <a:p>
            <a:pPr algn="l"/>
            <a:r>
              <a:rPr lang="en-BR" sz="1800"/>
              <a:t>Se </a:t>
            </a:r>
            <a:r>
              <a:rPr lang="en-BR" sz="1800" dirty="0"/>
              <a:t>os gestores não estiverem comprometidos com a divulgação totalmente imparcial de informações de desempenho, haverá jogo, </a:t>
            </a:r>
            <a:r>
              <a:rPr lang="en-BR" sz="1800"/>
              <a:t>supressão e</a:t>
            </a:r>
            <a:r>
              <a:rPr lang="pt-BR" sz="1800" dirty="0"/>
              <a:t> </a:t>
            </a:r>
            <a:r>
              <a:rPr lang="en-BR" sz="1800"/>
              <a:t>manipulação </a:t>
            </a:r>
            <a:r>
              <a:rPr lang="en-BR" sz="1800" dirty="0"/>
              <a:t>de dados de desempenho. </a:t>
            </a:r>
            <a:br>
              <a:rPr lang="en-BR" sz="1800" dirty="0"/>
            </a:br>
            <a:br>
              <a:rPr lang="en-BR" sz="1800" dirty="0"/>
            </a:br>
            <a:r>
              <a:rPr lang="en-BR" sz="1800" dirty="0"/>
              <a:t>Independente do fato de faltar ou não têm controle sobre os resultados.</a:t>
            </a:r>
            <a:br>
              <a:rPr lang="en-BR" sz="1800" dirty="0"/>
            </a:br>
            <a:br>
              <a:rPr lang="en-BR" sz="1800" dirty="0"/>
            </a:br>
            <a:r>
              <a:rPr lang="en-BR" sz="1800" dirty="0"/>
              <a:t>As pessoas passam a atuar apenas para cumprir o que lhes é demandado/cumprimento de normas. </a:t>
            </a:r>
            <a:br>
              <a:rPr lang="en-BR" sz="1800" dirty="0"/>
            </a:br>
            <a:endParaRPr lang="en-BR" sz="1800" dirty="0"/>
          </a:p>
        </p:txBody>
      </p:sp>
      <p:sp>
        <p:nvSpPr>
          <p:cNvPr id="3" name="CaixaDeTexto 2">
            <a:extLst>
              <a:ext uri="{FF2B5EF4-FFF2-40B4-BE49-F238E27FC236}">
                <a16:creationId xmlns:a16="http://schemas.microsoft.com/office/drawing/2014/main" id="{844BF089-C6B1-FE1D-4744-6B78BED78833}"/>
              </a:ext>
            </a:extLst>
          </p:cNvPr>
          <p:cNvSpPr txBox="1"/>
          <p:nvPr/>
        </p:nvSpPr>
        <p:spPr>
          <a:xfrm>
            <a:off x="1192695" y="787179"/>
            <a:ext cx="2178658" cy="51683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algn="ctr">
              <a:buClr>
                <a:schemeClr val="dk1"/>
              </a:buClr>
              <a:buSzPts val="6000"/>
              <a:buFont typeface="Syne"/>
              <a:buNone/>
              <a:defRPr sz="1800" b="1">
                <a:solidFill>
                  <a:schemeClr val="dk1"/>
                </a:solidFill>
                <a:latin typeface="Syne"/>
                <a:ea typeface="Syne"/>
                <a:cs typeface="Syne"/>
                <a:sym typeface="Syne"/>
              </a:defRPr>
            </a:lvl1pPr>
            <a:lvl2pPr algn="ctr">
              <a:buClr>
                <a:schemeClr val="dk1"/>
              </a:buClr>
              <a:buSzPts val="6000"/>
              <a:buFont typeface="Montserrat"/>
              <a:buNone/>
              <a:defRPr sz="6000" b="1">
                <a:solidFill>
                  <a:schemeClr val="dk1"/>
                </a:solidFill>
                <a:latin typeface="Montserrat"/>
                <a:ea typeface="Montserrat"/>
                <a:cs typeface="Montserrat"/>
                <a:sym typeface="Montserrat"/>
              </a:defRPr>
            </a:lvl2pPr>
            <a:lvl3pPr algn="ctr">
              <a:buClr>
                <a:schemeClr val="dk1"/>
              </a:buClr>
              <a:buSzPts val="6000"/>
              <a:buFont typeface="Montserrat"/>
              <a:buNone/>
              <a:defRPr sz="6000" b="1">
                <a:solidFill>
                  <a:schemeClr val="dk1"/>
                </a:solidFill>
                <a:latin typeface="Montserrat"/>
                <a:ea typeface="Montserrat"/>
                <a:cs typeface="Montserrat"/>
                <a:sym typeface="Montserrat"/>
              </a:defRPr>
            </a:lvl3pPr>
            <a:lvl4pPr algn="ctr">
              <a:buClr>
                <a:schemeClr val="dk1"/>
              </a:buClr>
              <a:buSzPts val="6000"/>
              <a:buFont typeface="Montserrat"/>
              <a:buNone/>
              <a:defRPr sz="6000" b="1">
                <a:solidFill>
                  <a:schemeClr val="dk1"/>
                </a:solidFill>
                <a:latin typeface="Montserrat"/>
                <a:ea typeface="Montserrat"/>
                <a:cs typeface="Montserrat"/>
                <a:sym typeface="Montserrat"/>
              </a:defRPr>
            </a:lvl4pPr>
            <a:lvl5pPr algn="ctr">
              <a:buClr>
                <a:schemeClr val="dk1"/>
              </a:buClr>
              <a:buSzPts val="6000"/>
              <a:buFont typeface="Montserrat"/>
              <a:buNone/>
              <a:defRPr sz="6000" b="1">
                <a:solidFill>
                  <a:schemeClr val="dk1"/>
                </a:solidFill>
                <a:latin typeface="Montserrat"/>
                <a:ea typeface="Montserrat"/>
                <a:cs typeface="Montserrat"/>
                <a:sym typeface="Montserrat"/>
              </a:defRPr>
            </a:lvl5pPr>
            <a:lvl6pPr algn="ctr">
              <a:buClr>
                <a:schemeClr val="dk1"/>
              </a:buClr>
              <a:buSzPts val="6000"/>
              <a:buFont typeface="Montserrat"/>
              <a:buNone/>
              <a:defRPr sz="6000" b="1">
                <a:solidFill>
                  <a:schemeClr val="dk1"/>
                </a:solidFill>
                <a:latin typeface="Montserrat"/>
                <a:ea typeface="Montserrat"/>
                <a:cs typeface="Montserrat"/>
                <a:sym typeface="Montserrat"/>
              </a:defRPr>
            </a:lvl6pPr>
            <a:lvl7pPr algn="ctr">
              <a:buClr>
                <a:schemeClr val="dk1"/>
              </a:buClr>
              <a:buSzPts val="6000"/>
              <a:buFont typeface="Montserrat"/>
              <a:buNone/>
              <a:defRPr sz="6000" b="1">
                <a:solidFill>
                  <a:schemeClr val="dk1"/>
                </a:solidFill>
                <a:latin typeface="Montserrat"/>
                <a:ea typeface="Montserrat"/>
                <a:cs typeface="Montserrat"/>
                <a:sym typeface="Montserrat"/>
              </a:defRPr>
            </a:lvl7pPr>
            <a:lvl8pPr algn="ctr">
              <a:buClr>
                <a:schemeClr val="dk1"/>
              </a:buClr>
              <a:buSzPts val="6000"/>
              <a:buFont typeface="Montserrat"/>
              <a:buNone/>
              <a:defRPr sz="6000" b="1">
                <a:solidFill>
                  <a:schemeClr val="dk1"/>
                </a:solidFill>
                <a:latin typeface="Montserrat"/>
                <a:ea typeface="Montserrat"/>
                <a:cs typeface="Montserrat"/>
                <a:sym typeface="Montserrat"/>
              </a:defRPr>
            </a:lvl8pPr>
            <a:lvl9pPr algn="ctr">
              <a:buClr>
                <a:schemeClr val="dk1"/>
              </a:buClr>
              <a:buSzPts val="6000"/>
              <a:buFont typeface="Montserrat"/>
              <a:buNone/>
              <a:defRPr sz="6000" b="1">
                <a:solidFill>
                  <a:schemeClr val="dk1"/>
                </a:solidFill>
                <a:latin typeface="Montserrat"/>
                <a:ea typeface="Montserrat"/>
                <a:cs typeface="Montserrat"/>
                <a:sym typeface="Montserrat"/>
              </a:defRPr>
            </a:lvl9pPr>
          </a:lstStyle>
          <a:p>
            <a:pPr algn="l"/>
            <a:r>
              <a:rPr lang="en-BR" sz="2800"/>
              <a:t>Problema</a:t>
            </a:r>
            <a:endParaRPr lang="pt-BR" sz="2800" dirty="0"/>
          </a:p>
        </p:txBody>
      </p:sp>
    </p:spTree>
    <p:extLst>
      <p:ext uri="{BB962C8B-B14F-4D97-AF65-F5344CB8AC3E}">
        <p14:creationId xmlns:p14="http://schemas.microsoft.com/office/powerpoint/2010/main" val="37511431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BDA5-B286-32AE-EBAF-314D32FF43E7}"/>
              </a:ext>
            </a:extLst>
          </p:cNvPr>
          <p:cNvSpPr>
            <a:spLocks noGrp="1"/>
          </p:cNvSpPr>
          <p:nvPr>
            <p:ph type="title"/>
          </p:nvPr>
        </p:nvSpPr>
        <p:spPr>
          <a:xfrm>
            <a:off x="982088" y="1510746"/>
            <a:ext cx="7565563" cy="3075909"/>
          </a:xfrm>
        </p:spPr>
        <p:txBody>
          <a:bodyPr/>
          <a:lstStyle/>
          <a:p>
            <a:pPr algn="just"/>
            <a:r>
              <a:rPr lang="en-BR" sz="1800"/>
              <a:t>Problemas </a:t>
            </a:r>
            <a:r>
              <a:rPr lang="en-BR" sz="1800" dirty="0"/>
              <a:t>contínuos com comportamento desviante relacionados à mensuração de desempenho, tais como, estabelecer metas pouco exigentes e trabalhar apenas para alcançá-las; agrupamento de desempenho em torno da média ou do alvo, seja por meio de desempenho deliberadamente inferior ou manipulação dos dados; concentrando-se no cumprimento das metas em detrimento de outros fatores (não medidos), </a:t>
            </a:r>
            <a:r>
              <a:rPr lang="en-US" sz="1800" dirty="0"/>
              <a:t>e </a:t>
            </a:r>
            <a:r>
              <a:rPr lang="en-US" sz="1800" dirty="0" err="1"/>
              <a:t>escolher</a:t>
            </a:r>
            <a:r>
              <a:rPr lang="en-US" sz="1800" dirty="0"/>
              <a:t> </a:t>
            </a:r>
            <a:r>
              <a:rPr lang="en-US" sz="1800" dirty="0" err="1"/>
              <a:t>indicadores</a:t>
            </a:r>
            <a:r>
              <a:rPr lang="en-US" sz="1800" dirty="0"/>
              <a:t> e </a:t>
            </a:r>
            <a:r>
              <a:rPr lang="en-US" sz="1800" dirty="0" err="1"/>
              <a:t>metas</a:t>
            </a:r>
            <a:r>
              <a:rPr lang="en-US" sz="1800" dirty="0"/>
              <a:t> para </a:t>
            </a:r>
            <a:r>
              <a:rPr lang="en-US" sz="1800" dirty="0" err="1"/>
              <a:t>influenciar</a:t>
            </a:r>
            <a:r>
              <a:rPr lang="en-US" sz="1800" dirty="0"/>
              <a:t> </a:t>
            </a:r>
            <a:r>
              <a:rPr lang="en-US" sz="1800" dirty="0" err="1"/>
              <a:t>os</a:t>
            </a:r>
            <a:r>
              <a:rPr lang="en-US" sz="1800" dirty="0"/>
              <a:t> </a:t>
            </a:r>
            <a:r>
              <a:rPr lang="en-US" sz="1800" dirty="0" err="1"/>
              <a:t>resultados</a:t>
            </a:r>
            <a:r>
              <a:rPr lang="en-US" sz="1800" dirty="0"/>
              <a:t> das </a:t>
            </a:r>
            <a:r>
              <a:rPr lang="en-US" sz="1800" dirty="0" err="1"/>
              <a:t>medidas</a:t>
            </a:r>
            <a:r>
              <a:rPr lang="en-US" sz="1800" dirty="0"/>
              <a:t>.</a:t>
            </a:r>
            <a:br>
              <a:rPr lang="en-BR" sz="1600" dirty="0"/>
            </a:br>
            <a:endParaRPr lang="en-BR" sz="1600" dirty="0"/>
          </a:p>
        </p:txBody>
      </p:sp>
      <p:sp>
        <p:nvSpPr>
          <p:cNvPr id="3" name="CaixaDeTexto 2">
            <a:extLst>
              <a:ext uri="{FF2B5EF4-FFF2-40B4-BE49-F238E27FC236}">
                <a16:creationId xmlns:a16="http://schemas.microsoft.com/office/drawing/2014/main" id="{A5A936DD-B652-B23B-2A47-39776E24CDAF}"/>
              </a:ext>
            </a:extLst>
          </p:cNvPr>
          <p:cNvSpPr txBox="1"/>
          <p:nvPr/>
        </p:nvSpPr>
        <p:spPr>
          <a:xfrm>
            <a:off x="910527" y="954156"/>
            <a:ext cx="2162755" cy="36933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algn="just">
              <a:buClr>
                <a:schemeClr val="dk1"/>
              </a:buClr>
              <a:buSzPts val="6000"/>
              <a:buFont typeface="Syne"/>
              <a:buNone/>
              <a:defRPr sz="1800" b="1">
                <a:solidFill>
                  <a:schemeClr val="dk1"/>
                </a:solidFill>
                <a:latin typeface="Syne"/>
                <a:ea typeface="Syne"/>
                <a:cs typeface="Syne"/>
                <a:sym typeface="Syne"/>
              </a:defRPr>
            </a:lvl1pPr>
            <a:lvl2pPr algn="ctr">
              <a:buClr>
                <a:schemeClr val="dk1"/>
              </a:buClr>
              <a:buSzPts val="6000"/>
              <a:buFont typeface="Montserrat"/>
              <a:buNone/>
              <a:defRPr sz="6000" b="1">
                <a:solidFill>
                  <a:schemeClr val="dk1"/>
                </a:solidFill>
                <a:latin typeface="Montserrat"/>
                <a:ea typeface="Montserrat"/>
                <a:cs typeface="Montserrat"/>
                <a:sym typeface="Montserrat"/>
              </a:defRPr>
            </a:lvl2pPr>
            <a:lvl3pPr algn="ctr">
              <a:buClr>
                <a:schemeClr val="dk1"/>
              </a:buClr>
              <a:buSzPts val="6000"/>
              <a:buFont typeface="Montserrat"/>
              <a:buNone/>
              <a:defRPr sz="6000" b="1">
                <a:solidFill>
                  <a:schemeClr val="dk1"/>
                </a:solidFill>
                <a:latin typeface="Montserrat"/>
                <a:ea typeface="Montserrat"/>
                <a:cs typeface="Montserrat"/>
                <a:sym typeface="Montserrat"/>
              </a:defRPr>
            </a:lvl3pPr>
            <a:lvl4pPr algn="ctr">
              <a:buClr>
                <a:schemeClr val="dk1"/>
              </a:buClr>
              <a:buSzPts val="6000"/>
              <a:buFont typeface="Montserrat"/>
              <a:buNone/>
              <a:defRPr sz="6000" b="1">
                <a:solidFill>
                  <a:schemeClr val="dk1"/>
                </a:solidFill>
                <a:latin typeface="Montserrat"/>
                <a:ea typeface="Montserrat"/>
                <a:cs typeface="Montserrat"/>
                <a:sym typeface="Montserrat"/>
              </a:defRPr>
            </a:lvl4pPr>
            <a:lvl5pPr algn="ctr">
              <a:buClr>
                <a:schemeClr val="dk1"/>
              </a:buClr>
              <a:buSzPts val="6000"/>
              <a:buFont typeface="Montserrat"/>
              <a:buNone/>
              <a:defRPr sz="6000" b="1">
                <a:solidFill>
                  <a:schemeClr val="dk1"/>
                </a:solidFill>
                <a:latin typeface="Montserrat"/>
                <a:ea typeface="Montserrat"/>
                <a:cs typeface="Montserrat"/>
                <a:sym typeface="Montserrat"/>
              </a:defRPr>
            </a:lvl5pPr>
            <a:lvl6pPr algn="ctr">
              <a:buClr>
                <a:schemeClr val="dk1"/>
              </a:buClr>
              <a:buSzPts val="6000"/>
              <a:buFont typeface="Montserrat"/>
              <a:buNone/>
              <a:defRPr sz="6000" b="1">
                <a:solidFill>
                  <a:schemeClr val="dk1"/>
                </a:solidFill>
                <a:latin typeface="Montserrat"/>
                <a:ea typeface="Montserrat"/>
                <a:cs typeface="Montserrat"/>
                <a:sym typeface="Montserrat"/>
              </a:defRPr>
            </a:lvl6pPr>
            <a:lvl7pPr algn="ctr">
              <a:buClr>
                <a:schemeClr val="dk1"/>
              </a:buClr>
              <a:buSzPts val="6000"/>
              <a:buFont typeface="Montserrat"/>
              <a:buNone/>
              <a:defRPr sz="6000" b="1">
                <a:solidFill>
                  <a:schemeClr val="dk1"/>
                </a:solidFill>
                <a:latin typeface="Montserrat"/>
                <a:ea typeface="Montserrat"/>
                <a:cs typeface="Montserrat"/>
                <a:sym typeface="Montserrat"/>
              </a:defRPr>
            </a:lvl7pPr>
            <a:lvl8pPr algn="ctr">
              <a:buClr>
                <a:schemeClr val="dk1"/>
              </a:buClr>
              <a:buSzPts val="6000"/>
              <a:buFont typeface="Montserrat"/>
              <a:buNone/>
              <a:defRPr sz="6000" b="1">
                <a:solidFill>
                  <a:schemeClr val="dk1"/>
                </a:solidFill>
                <a:latin typeface="Montserrat"/>
                <a:ea typeface="Montserrat"/>
                <a:cs typeface="Montserrat"/>
                <a:sym typeface="Montserrat"/>
              </a:defRPr>
            </a:lvl8pPr>
            <a:lvl9pPr algn="ctr">
              <a:buClr>
                <a:schemeClr val="dk1"/>
              </a:buClr>
              <a:buSzPts val="6000"/>
              <a:buFont typeface="Montserrat"/>
              <a:buNone/>
              <a:defRPr sz="6000" b="1">
                <a:solidFill>
                  <a:schemeClr val="dk1"/>
                </a:solidFill>
                <a:latin typeface="Montserrat"/>
                <a:ea typeface="Montserrat"/>
                <a:cs typeface="Montserrat"/>
                <a:sym typeface="Montserrat"/>
              </a:defRPr>
            </a:lvl9pPr>
          </a:lstStyle>
          <a:p>
            <a:r>
              <a:rPr lang="en-BR" sz="2400"/>
              <a:t>Exemplo</a:t>
            </a:r>
            <a:endParaRPr lang="pt-BR" sz="2400" dirty="0"/>
          </a:p>
        </p:txBody>
      </p:sp>
    </p:spTree>
    <p:extLst>
      <p:ext uri="{BB962C8B-B14F-4D97-AF65-F5344CB8AC3E}">
        <p14:creationId xmlns:p14="http://schemas.microsoft.com/office/powerpoint/2010/main" val="16426335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BDA5-B286-32AE-EBAF-314D32FF43E7}"/>
              </a:ext>
            </a:extLst>
          </p:cNvPr>
          <p:cNvSpPr>
            <a:spLocks noGrp="1"/>
          </p:cNvSpPr>
          <p:nvPr>
            <p:ph type="title"/>
          </p:nvPr>
        </p:nvSpPr>
        <p:spPr>
          <a:xfrm>
            <a:off x="1017767" y="1431233"/>
            <a:ext cx="7571410" cy="3473473"/>
          </a:xfrm>
        </p:spPr>
        <p:txBody>
          <a:bodyPr/>
          <a:lstStyle/>
          <a:p>
            <a:pPr algn="l"/>
            <a:r>
              <a:rPr lang="en-BR" sz="1600"/>
              <a:t>A </a:t>
            </a:r>
            <a:r>
              <a:rPr lang="en-BR" sz="1600" dirty="0"/>
              <a:t>ambiguidade na medição do desempenho, o que não é incomum em organizações </a:t>
            </a:r>
            <a:r>
              <a:rPr lang="en-BR" sz="1600"/>
              <a:t>do setor </a:t>
            </a:r>
            <a:r>
              <a:rPr lang="en-BR" sz="1600" dirty="0"/>
              <a:t>público com muitos intervenientes e resultados desejados diferentes, também é um problema. </a:t>
            </a:r>
            <a:br>
              <a:rPr lang="en-BR" sz="1600" dirty="0"/>
            </a:br>
            <a:br>
              <a:rPr lang="en-BR" sz="1600" dirty="0"/>
            </a:br>
            <a:r>
              <a:rPr lang="en-BR" sz="1600" dirty="0"/>
              <a:t>Devido às prioridades políticas, os objetivos podem por vezes ser mutáveis ou vagos, tornando difícil medir como podem ser alcançados. </a:t>
            </a:r>
            <a:br>
              <a:rPr lang="en-BR" sz="1600" dirty="0"/>
            </a:br>
            <a:br>
              <a:rPr lang="en-BR" sz="1600" dirty="0"/>
            </a:br>
            <a:r>
              <a:rPr lang="en-BR" sz="1600" dirty="0"/>
              <a:t>Essa ambigüidade pode levar a disfunções nos usos de medição de desempenho, como jogos e deturpação. </a:t>
            </a:r>
            <a:br>
              <a:rPr lang="en-BR" sz="1600" dirty="0"/>
            </a:br>
            <a:br>
              <a:rPr lang="en-BR" sz="1600" dirty="0"/>
            </a:br>
            <a:r>
              <a:rPr lang="en-BR" sz="1600" dirty="0"/>
              <a:t>Alterar o seu comportamento apenas para alcançar o regime de medição que lhes é imposto ou usando substitutos para “melhorar” os relatórios do seu desempenho.</a:t>
            </a:r>
            <a:br>
              <a:rPr lang="en-BR" sz="1600" dirty="0"/>
            </a:br>
            <a:endParaRPr lang="en-BR" sz="1600" dirty="0"/>
          </a:p>
        </p:txBody>
      </p:sp>
      <p:sp>
        <p:nvSpPr>
          <p:cNvPr id="3" name="CaixaDeTexto 2">
            <a:extLst>
              <a:ext uri="{FF2B5EF4-FFF2-40B4-BE49-F238E27FC236}">
                <a16:creationId xmlns:a16="http://schemas.microsoft.com/office/drawing/2014/main" id="{FAE38D9B-9468-A214-D351-153E3FC0E841}"/>
              </a:ext>
            </a:extLst>
          </p:cNvPr>
          <p:cNvSpPr txBox="1"/>
          <p:nvPr/>
        </p:nvSpPr>
        <p:spPr>
          <a:xfrm>
            <a:off x="1017767" y="779228"/>
            <a:ext cx="1645920" cy="338554"/>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a:buClr>
                <a:schemeClr val="dk1"/>
              </a:buClr>
              <a:buSzPts val="6000"/>
              <a:buFont typeface="Syne"/>
              <a:buNone/>
              <a:defRPr sz="1600" b="1">
                <a:solidFill>
                  <a:schemeClr val="dk1"/>
                </a:solidFill>
                <a:latin typeface="Syne"/>
                <a:ea typeface="Syne"/>
                <a:cs typeface="Syne"/>
                <a:sym typeface="Syne"/>
              </a:defRPr>
            </a:lvl1pPr>
            <a:lvl2pPr algn="ctr">
              <a:buClr>
                <a:schemeClr val="dk1"/>
              </a:buClr>
              <a:buSzPts val="6000"/>
              <a:buFont typeface="Montserrat"/>
              <a:buNone/>
              <a:defRPr sz="6000" b="1">
                <a:solidFill>
                  <a:schemeClr val="dk1"/>
                </a:solidFill>
                <a:latin typeface="Montserrat"/>
                <a:ea typeface="Montserrat"/>
                <a:cs typeface="Montserrat"/>
                <a:sym typeface="Montserrat"/>
              </a:defRPr>
            </a:lvl2pPr>
            <a:lvl3pPr algn="ctr">
              <a:buClr>
                <a:schemeClr val="dk1"/>
              </a:buClr>
              <a:buSzPts val="6000"/>
              <a:buFont typeface="Montserrat"/>
              <a:buNone/>
              <a:defRPr sz="6000" b="1">
                <a:solidFill>
                  <a:schemeClr val="dk1"/>
                </a:solidFill>
                <a:latin typeface="Montserrat"/>
                <a:ea typeface="Montserrat"/>
                <a:cs typeface="Montserrat"/>
                <a:sym typeface="Montserrat"/>
              </a:defRPr>
            </a:lvl3pPr>
            <a:lvl4pPr algn="ctr">
              <a:buClr>
                <a:schemeClr val="dk1"/>
              </a:buClr>
              <a:buSzPts val="6000"/>
              <a:buFont typeface="Montserrat"/>
              <a:buNone/>
              <a:defRPr sz="6000" b="1">
                <a:solidFill>
                  <a:schemeClr val="dk1"/>
                </a:solidFill>
                <a:latin typeface="Montserrat"/>
                <a:ea typeface="Montserrat"/>
                <a:cs typeface="Montserrat"/>
                <a:sym typeface="Montserrat"/>
              </a:defRPr>
            </a:lvl4pPr>
            <a:lvl5pPr algn="ctr">
              <a:buClr>
                <a:schemeClr val="dk1"/>
              </a:buClr>
              <a:buSzPts val="6000"/>
              <a:buFont typeface="Montserrat"/>
              <a:buNone/>
              <a:defRPr sz="6000" b="1">
                <a:solidFill>
                  <a:schemeClr val="dk1"/>
                </a:solidFill>
                <a:latin typeface="Montserrat"/>
                <a:ea typeface="Montserrat"/>
                <a:cs typeface="Montserrat"/>
                <a:sym typeface="Montserrat"/>
              </a:defRPr>
            </a:lvl5pPr>
            <a:lvl6pPr algn="ctr">
              <a:buClr>
                <a:schemeClr val="dk1"/>
              </a:buClr>
              <a:buSzPts val="6000"/>
              <a:buFont typeface="Montserrat"/>
              <a:buNone/>
              <a:defRPr sz="6000" b="1">
                <a:solidFill>
                  <a:schemeClr val="dk1"/>
                </a:solidFill>
                <a:latin typeface="Montserrat"/>
                <a:ea typeface="Montserrat"/>
                <a:cs typeface="Montserrat"/>
                <a:sym typeface="Montserrat"/>
              </a:defRPr>
            </a:lvl6pPr>
            <a:lvl7pPr algn="ctr">
              <a:buClr>
                <a:schemeClr val="dk1"/>
              </a:buClr>
              <a:buSzPts val="6000"/>
              <a:buFont typeface="Montserrat"/>
              <a:buNone/>
              <a:defRPr sz="6000" b="1">
                <a:solidFill>
                  <a:schemeClr val="dk1"/>
                </a:solidFill>
                <a:latin typeface="Montserrat"/>
                <a:ea typeface="Montserrat"/>
                <a:cs typeface="Montserrat"/>
                <a:sym typeface="Montserrat"/>
              </a:defRPr>
            </a:lvl7pPr>
            <a:lvl8pPr algn="ctr">
              <a:buClr>
                <a:schemeClr val="dk1"/>
              </a:buClr>
              <a:buSzPts val="6000"/>
              <a:buFont typeface="Montserrat"/>
              <a:buNone/>
              <a:defRPr sz="6000" b="1">
                <a:solidFill>
                  <a:schemeClr val="dk1"/>
                </a:solidFill>
                <a:latin typeface="Montserrat"/>
                <a:ea typeface="Montserrat"/>
                <a:cs typeface="Montserrat"/>
                <a:sym typeface="Montserrat"/>
              </a:defRPr>
            </a:lvl8pPr>
            <a:lvl9pPr algn="ctr">
              <a:buClr>
                <a:schemeClr val="dk1"/>
              </a:buClr>
              <a:buSzPts val="6000"/>
              <a:buFont typeface="Montserrat"/>
              <a:buNone/>
              <a:defRPr sz="6000" b="1">
                <a:solidFill>
                  <a:schemeClr val="dk1"/>
                </a:solidFill>
                <a:latin typeface="Montserrat"/>
                <a:ea typeface="Montserrat"/>
                <a:cs typeface="Montserrat"/>
                <a:sym typeface="Montserrat"/>
              </a:defRPr>
            </a:lvl9pPr>
          </a:lstStyle>
          <a:p>
            <a:r>
              <a:rPr lang="en-BR" sz="2400"/>
              <a:t>Exemplo</a:t>
            </a:r>
            <a:endParaRPr lang="pt-BR" sz="2400" dirty="0"/>
          </a:p>
        </p:txBody>
      </p:sp>
    </p:spTree>
    <p:extLst>
      <p:ext uri="{BB962C8B-B14F-4D97-AF65-F5344CB8AC3E}">
        <p14:creationId xmlns:p14="http://schemas.microsoft.com/office/powerpoint/2010/main" val="23481545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BDA5-B286-32AE-EBAF-314D32FF43E7}"/>
              </a:ext>
            </a:extLst>
          </p:cNvPr>
          <p:cNvSpPr>
            <a:spLocks noGrp="1"/>
          </p:cNvSpPr>
          <p:nvPr>
            <p:ph type="title"/>
          </p:nvPr>
        </p:nvSpPr>
        <p:spPr>
          <a:xfrm>
            <a:off x="1077505" y="1589174"/>
            <a:ext cx="7382683" cy="2167228"/>
          </a:xfrm>
        </p:spPr>
        <p:txBody>
          <a:bodyPr/>
          <a:lstStyle/>
          <a:p>
            <a:pPr algn="just"/>
            <a:r>
              <a:rPr lang="en-BR" sz="1800"/>
              <a:t>Há </a:t>
            </a:r>
            <a:r>
              <a:rPr lang="en-BR" sz="1800" dirty="0"/>
              <a:t>evidências crescentes de pesquisas de que o contexto comportamental e gerencial na implementação da mensuração de desempenho é uma questão importante, mas negligenciada, na compreensão de como fazer progressos para melhorar a medição de desempenho. </a:t>
            </a:r>
          </a:p>
        </p:txBody>
      </p:sp>
      <p:sp>
        <p:nvSpPr>
          <p:cNvPr id="3" name="CaixaDeTexto 2">
            <a:extLst>
              <a:ext uri="{FF2B5EF4-FFF2-40B4-BE49-F238E27FC236}">
                <a16:creationId xmlns:a16="http://schemas.microsoft.com/office/drawing/2014/main" id="{30689BEB-B114-0425-2F74-30ADCE1E0DFA}"/>
              </a:ext>
            </a:extLst>
          </p:cNvPr>
          <p:cNvSpPr txBox="1"/>
          <p:nvPr/>
        </p:nvSpPr>
        <p:spPr>
          <a:xfrm>
            <a:off x="1009816" y="1017767"/>
            <a:ext cx="3061252" cy="36933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algn="just">
              <a:buClr>
                <a:schemeClr val="dk1"/>
              </a:buClr>
              <a:buSzPts val="6000"/>
              <a:buFont typeface="Syne"/>
              <a:buNone/>
              <a:defRPr sz="1800" b="1">
                <a:solidFill>
                  <a:schemeClr val="dk1"/>
                </a:solidFill>
                <a:latin typeface="Syne"/>
                <a:ea typeface="Syne"/>
                <a:cs typeface="Syne"/>
                <a:sym typeface="Syne"/>
              </a:defRPr>
            </a:lvl1pPr>
            <a:lvl2pPr algn="ctr">
              <a:buClr>
                <a:schemeClr val="dk1"/>
              </a:buClr>
              <a:buSzPts val="6000"/>
              <a:buFont typeface="Montserrat"/>
              <a:buNone/>
              <a:defRPr sz="6000" b="1">
                <a:solidFill>
                  <a:schemeClr val="dk1"/>
                </a:solidFill>
                <a:latin typeface="Montserrat"/>
                <a:ea typeface="Montserrat"/>
                <a:cs typeface="Montserrat"/>
                <a:sym typeface="Montserrat"/>
              </a:defRPr>
            </a:lvl2pPr>
            <a:lvl3pPr algn="ctr">
              <a:buClr>
                <a:schemeClr val="dk1"/>
              </a:buClr>
              <a:buSzPts val="6000"/>
              <a:buFont typeface="Montserrat"/>
              <a:buNone/>
              <a:defRPr sz="6000" b="1">
                <a:solidFill>
                  <a:schemeClr val="dk1"/>
                </a:solidFill>
                <a:latin typeface="Montserrat"/>
                <a:ea typeface="Montserrat"/>
                <a:cs typeface="Montserrat"/>
                <a:sym typeface="Montserrat"/>
              </a:defRPr>
            </a:lvl3pPr>
            <a:lvl4pPr algn="ctr">
              <a:buClr>
                <a:schemeClr val="dk1"/>
              </a:buClr>
              <a:buSzPts val="6000"/>
              <a:buFont typeface="Montserrat"/>
              <a:buNone/>
              <a:defRPr sz="6000" b="1">
                <a:solidFill>
                  <a:schemeClr val="dk1"/>
                </a:solidFill>
                <a:latin typeface="Montserrat"/>
                <a:ea typeface="Montserrat"/>
                <a:cs typeface="Montserrat"/>
                <a:sym typeface="Montserrat"/>
              </a:defRPr>
            </a:lvl4pPr>
            <a:lvl5pPr algn="ctr">
              <a:buClr>
                <a:schemeClr val="dk1"/>
              </a:buClr>
              <a:buSzPts val="6000"/>
              <a:buFont typeface="Montserrat"/>
              <a:buNone/>
              <a:defRPr sz="6000" b="1">
                <a:solidFill>
                  <a:schemeClr val="dk1"/>
                </a:solidFill>
                <a:latin typeface="Montserrat"/>
                <a:ea typeface="Montserrat"/>
                <a:cs typeface="Montserrat"/>
                <a:sym typeface="Montserrat"/>
              </a:defRPr>
            </a:lvl5pPr>
            <a:lvl6pPr algn="ctr">
              <a:buClr>
                <a:schemeClr val="dk1"/>
              </a:buClr>
              <a:buSzPts val="6000"/>
              <a:buFont typeface="Montserrat"/>
              <a:buNone/>
              <a:defRPr sz="6000" b="1">
                <a:solidFill>
                  <a:schemeClr val="dk1"/>
                </a:solidFill>
                <a:latin typeface="Montserrat"/>
                <a:ea typeface="Montserrat"/>
                <a:cs typeface="Montserrat"/>
                <a:sym typeface="Montserrat"/>
              </a:defRPr>
            </a:lvl6pPr>
            <a:lvl7pPr algn="ctr">
              <a:buClr>
                <a:schemeClr val="dk1"/>
              </a:buClr>
              <a:buSzPts val="6000"/>
              <a:buFont typeface="Montserrat"/>
              <a:buNone/>
              <a:defRPr sz="6000" b="1">
                <a:solidFill>
                  <a:schemeClr val="dk1"/>
                </a:solidFill>
                <a:latin typeface="Montserrat"/>
                <a:ea typeface="Montserrat"/>
                <a:cs typeface="Montserrat"/>
                <a:sym typeface="Montserrat"/>
              </a:defRPr>
            </a:lvl7pPr>
            <a:lvl8pPr algn="ctr">
              <a:buClr>
                <a:schemeClr val="dk1"/>
              </a:buClr>
              <a:buSzPts val="6000"/>
              <a:buFont typeface="Montserrat"/>
              <a:buNone/>
              <a:defRPr sz="6000" b="1">
                <a:solidFill>
                  <a:schemeClr val="dk1"/>
                </a:solidFill>
                <a:latin typeface="Montserrat"/>
                <a:ea typeface="Montserrat"/>
                <a:cs typeface="Montserrat"/>
                <a:sym typeface="Montserrat"/>
              </a:defRPr>
            </a:lvl8pPr>
            <a:lvl9pPr algn="ctr">
              <a:buClr>
                <a:schemeClr val="dk1"/>
              </a:buClr>
              <a:buSzPts val="6000"/>
              <a:buFont typeface="Montserrat"/>
              <a:buNone/>
              <a:defRPr sz="6000" b="1">
                <a:solidFill>
                  <a:schemeClr val="dk1"/>
                </a:solidFill>
                <a:latin typeface="Montserrat"/>
                <a:ea typeface="Montserrat"/>
                <a:cs typeface="Montserrat"/>
                <a:sym typeface="Montserrat"/>
              </a:defRPr>
            </a:lvl9pPr>
          </a:lstStyle>
          <a:p>
            <a:r>
              <a:rPr lang="en-BR" sz="2000"/>
              <a:t>Exemplo</a:t>
            </a:r>
            <a:endParaRPr lang="pt-BR" dirty="0"/>
          </a:p>
        </p:txBody>
      </p:sp>
    </p:spTree>
    <p:extLst>
      <p:ext uri="{BB962C8B-B14F-4D97-AF65-F5344CB8AC3E}">
        <p14:creationId xmlns:p14="http://schemas.microsoft.com/office/powerpoint/2010/main" val="39737738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Marketing Mix MK Plan by Slidesgo">
  <a:themeElements>
    <a:clrScheme name="Simple Light">
      <a:dk1>
        <a:srgbClr val="FFFED2"/>
      </a:dk1>
      <a:lt1>
        <a:srgbClr val="303030"/>
      </a:lt1>
      <a:dk2>
        <a:srgbClr val="606060"/>
      </a:dk2>
      <a:lt2>
        <a:srgbClr val="49E5B5"/>
      </a:lt2>
      <a:accent1>
        <a:srgbClr val="8D6CFA"/>
      </a:accent1>
      <a:accent2>
        <a:srgbClr val="FCC353"/>
      </a:accent2>
      <a:accent3>
        <a:srgbClr val="FFFFFF"/>
      </a:accent3>
      <a:accent4>
        <a:srgbClr val="FFFFFF"/>
      </a:accent4>
      <a:accent5>
        <a:srgbClr val="FFFFFF"/>
      </a:accent5>
      <a:accent6>
        <a:srgbClr val="FFFFFF"/>
      </a:accent6>
      <a:hlink>
        <a:srgbClr val="FFFED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843</Words>
  <Application>Microsoft Macintosh PowerPoint</Application>
  <PresentationFormat>Apresentação na tela (16:9)</PresentationFormat>
  <Paragraphs>61</Paragraphs>
  <Slides>15</Slides>
  <Notes>6</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Asap</vt:lpstr>
      <vt:lpstr>Raleway</vt:lpstr>
      <vt:lpstr>Syne</vt:lpstr>
      <vt:lpstr>Nunito Light</vt:lpstr>
      <vt:lpstr>Arial</vt:lpstr>
      <vt:lpstr>Montserrat</vt:lpstr>
      <vt:lpstr>Marketing Mix MK Plan by Slidesgo</vt:lpstr>
      <vt:lpstr>Desenvolvimento e Desempenho de Pessoas no Setor Público: </vt:lpstr>
      <vt:lpstr>Contexto </vt:lpstr>
      <vt:lpstr>Novo Gerencialismo </vt:lpstr>
      <vt:lpstr>Novo Gerencialismo </vt:lpstr>
      <vt:lpstr>Apresentação do PowerPoint</vt:lpstr>
      <vt:lpstr>Se os gestores não estiverem comprometidos com a divulgação totalmente imparcial de informações de desempenho, haverá jogo, supressão e manipulação de dados de desempenho.   Independente do fato de faltar ou não têm controle sobre os resultados.  As pessoas passam a atuar apenas para cumprir o que lhes é demandado/cumprimento de normas.  </vt:lpstr>
      <vt:lpstr>Problemas contínuos com comportamento desviante relacionados à mensuração de desempenho, tais como, estabelecer metas pouco exigentes e trabalhar apenas para alcançá-las; agrupamento de desempenho em torno da média ou do alvo, seja por meio de desempenho deliberadamente inferior ou manipulação dos dados; concentrando-se no cumprimento das metas em detrimento de outros fatores (não medidos), e escolher indicadores e metas para influenciar os resultados das medidas. </vt:lpstr>
      <vt:lpstr>A ambiguidade na medição do desempenho, o que não é incomum em organizações do setor público com muitos intervenientes e resultados desejados diferentes, também é um problema.   Devido às prioridades políticas, os objetivos podem por vezes ser mutáveis ou vagos, tornando difícil medir como podem ser alcançados.   Essa ambigüidade pode levar a disfunções nos usos de medição de desempenho, como jogos e deturpação.   Alterar o seu comportamento apenas para alcançar o regime de medição que lhes é imposto ou usando substitutos para “melhorar” os relatórios do seu desempenho. </vt:lpstr>
      <vt:lpstr>Há evidências crescentes de pesquisas de que o contexto comportamental e gerencial na implementação da mensuração de desempenho é uma questão importante, mas negligenciada, na compreensão de como fazer progressos para melhorar a medição de desempenho. </vt:lpstr>
      <vt:lpstr>Uma questão importante é que a informação sobre a mensuração do desempenho seja utilizada para melhoria, aprendizagem e mudança do desempenho!!!! </vt:lpstr>
      <vt:lpstr>Apresentação do PowerPoint</vt:lpstr>
      <vt:lpstr>E o que pode facilitar a implementação de uma política de gestão de desempenho bem sucedida?</vt:lpstr>
      <vt:lpstr>Apresentação do PowerPoint</vt:lpstr>
      <vt:lpstr>Características de um sistema de gestão de desempenho efetivo </vt:lpstr>
      <vt:lpstr>Obrigada!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Desenvolvimento e Desempenho no Setor Público: </dc:title>
  <cp:lastModifiedBy>Emmanuel Gonçalves</cp:lastModifiedBy>
  <cp:revision>10</cp:revision>
  <dcterms:modified xsi:type="dcterms:W3CDTF">2023-09-19T13:34:11Z</dcterms:modified>
</cp:coreProperties>
</file>